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6"/>
  </p:notesMasterIdLst>
  <p:sldIdLst>
    <p:sldId id="256" r:id="rId3"/>
    <p:sldId id="272" r:id="rId4"/>
    <p:sldId id="275" r:id="rId5"/>
    <p:sldId id="273" r:id="rId6"/>
    <p:sldId id="257" r:id="rId7"/>
    <p:sldId id="276" r:id="rId8"/>
    <p:sldId id="259" r:id="rId9"/>
    <p:sldId id="269" r:id="rId10"/>
    <p:sldId id="274" r:id="rId11"/>
    <p:sldId id="270" r:id="rId12"/>
    <p:sldId id="271" r:id="rId13"/>
    <p:sldId id="260" r:id="rId14"/>
    <p:sldId id="262" r:id="rId15"/>
  </p:sldIdLst>
  <p:sldSz cx="9144000" cy="6858000" type="screen4x3"/>
  <p:notesSz cx="6858000" cy="9144000"/>
  <p:embeddedFontLst>
    <p:embeddedFont>
      <p:font typeface="Lato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h5QycDC8puwW13YIrgeLThGy+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13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Patchwork des </a:t>
            </a:r>
            <a:r>
              <a:rPr lang="fr-FR" dirty="0" err="1" smtClean="0"/>
              <a:t>activitées</a:t>
            </a:r>
            <a:r>
              <a:rPr lang="fr-FR" dirty="0" smtClean="0"/>
              <a:t> présentées avant pour montrer ce qu’il faut y</a:t>
            </a:r>
            <a:r>
              <a:rPr lang="fr-FR" baseline="0" dirty="0" smtClean="0"/>
              <a:t> voir autre que « juste une soirée » ou « juste un festival », reprendre les terminologies du projet </a:t>
            </a:r>
            <a:r>
              <a:rPr lang="fr-FR" baseline="0" dirty="0" err="1" smtClean="0"/>
              <a:t>asso</a:t>
            </a:r>
            <a:r>
              <a:rPr lang="fr-FR" baseline="0" dirty="0" smtClean="0"/>
              <a:t> peut être intéressant : créer du lien interculturel, </a:t>
            </a:r>
            <a:r>
              <a:rPr lang="fr-FR" baseline="0" dirty="0" err="1" smtClean="0"/>
              <a:t>developper</a:t>
            </a:r>
            <a:r>
              <a:rPr lang="fr-FR" baseline="0" dirty="0" smtClean="0"/>
              <a:t> la citoyenneté active des jeunes blablabla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P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2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Valeurs,</a:t>
            </a:r>
            <a:r>
              <a:rPr lang="fr-FR" baseline="0" dirty="0" smtClean="0"/>
              <a:t> valorisation partenaires, prendre conscience de l’inclusion de nos objectifs dans les ODD de l’ONU, dans un objectif plus large de rendre la société plus ouverte </a:t>
            </a:r>
            <a:endParaRPr dirty="0"/>
          </a:p>
        </p:txBody>
      </p:sp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7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1" name="Google Shape;111;p5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9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0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F4771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1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6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61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2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62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63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63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63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63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63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63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5" name="Google Shape;13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64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64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64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" name="Google Shape;140;p64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64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48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4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48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48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8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48" descr="Obsah obrázku hodiny, objek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4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4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4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4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4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0" descr="Obsah obrázku hodiny, objekt&#10;&#10;Popis byl vytvořen automatick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0517" y="325355"/>
            <a:ext cx="1490071" cy="617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33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33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33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33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33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dirty="0"/>
              <a:t>Ateliers de formation</a:t>
            </a:r>
            <a:endParaRPr dirty="0"/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PT" dirty="0"/>
              <a:t>Pourquoi donc?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PT" dirty="0"/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PT" sz="2400" dirty="0"/>
              <a:t>NP Le Mans – Oct. 2019</a:t>
            </a:r>
            <a:endParaRPr sz="2400" dirty="0"/>
          </a:p>
        </p:txBody>
      </p:sp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DD6BBD-2E02-41AE-B6E1-ABB9CC5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Mesure de l’impact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81D562B-CDE8-4E07-874B-10FFA166A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Section questionnaire </a:t>
            </a:r>
          </a:p>
          <a:p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4BFAADA7-3A0C-4EC0-B2FA-892DE959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88" y="3083945"/>
            <a:ext cx="5725823" cy="32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DD6BBD-2E02-41AE-B6E1-ABB9CC5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Mesure de l’impact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81D562B-CDE8-4E07-874B-10FFA166A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activities.esn.org</a:t>
            </a:r>
          </a:p>
        </p:txBody>
      </p:sp>
      <p:pic>
        <p:nvPicPr>
          <p:cNvPr id="6" name="Image 5" descr="Une image contenant capture d’écran, intérieur, photo, ordinateur&#10;&#10;Description générée automatiquement">
            <a:extLst>
              <a:ext uri="{FF2B5EF4-FFF2-40B4-BE49-F238E27FC236}">
                <a16:creationId xmlns="" xmlns:a16="http://schemas.microsoft.com/office/drawing/2014/main" id="{72E21E7E-A9EF-43DE-A5D5-0D0E85A6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2" y="3250772"/>
            <a:ext cx="8152015" cy="28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"/>
          <p:cNvSpPr txBox="1">
            <a:spLocks noGrp="1"/>
          </p:cNvSpPr>
          <p:nvPr>
            <p:ph type="title"/>
          </p:nvPr>
        </p:nvSpPr>
        <p:spPr>
          <a:xfrm>
            <a:off x="-685800" y="3068439"/>
            <a:ext cx="105156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0" dirty="0" smtClean="0"/>
              <a:t>Pourquoi est-ce que </a:t>
            </a:r>
            <a:br>
              <a:rPr lang="pt-PT" sz="6000" dirty="0" smtClean="0"/>
            </a:br>
            <a:r>
              <a:rPr lang="pt-PT" sz="6000" dirty="0" smtClean="0"/>
              <a:t>c’est essentiel ?</a:t>
            </a:r>
            <a:endParaRPr dirty="0"/>
          </a:p>
        </p:txBody>
      </p:sp>
      <p:pic>
        <p:nvPicPr>
          <p:cNvPr id="305" name="Google Shape;305;p6"/>
          <p:cNvPicPr preferRelativeResize="0"/>
          <p:nvPr/>
        </p:nvPicPr>
        <p:blipFill rotWithShape="1">
          <a:blip r:embed="rId3">
            <a:alphaModFix/>
          </a:blip>
          <a:srcRect t="87085"/>
          <a:stretch/>
        </p:blipFill>
        <p:spPr>
          <a:xfrm>
            <a:off x="6971317" y="971789"/>
            <a:ext cx="1544033" cy="9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title"/>
          </p:nvPr>
        </p:nvSpPr>
        <p:spPr>
          <a:xfrm>
            <a:off x="4987282" y="2745726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PT" sz="3600" dirty="0" smtClean="0"/>
              <a:t>Bon atelier à tous !</a:t>
            </a:r>
            <a:endParaRPr sz="3600" dirty="0"/>
          </a:p>
        </p:txBody>
      </p:sp>
      <p:pic>
        <p:nvPicPr>
          <p:cNvPr id="318" name="Google Shape;318;p9" descr="Obsah obrázku osoba, obloha, drak, exteriér&#10;&#10;Popis byl vytvořen automatick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778" r="27778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signe&#10;&#10;Description générée automatiquement">
            <a:extLst>
              <a:ext uri="{FF2B5EF4-FFF2-40B4-BE49-F238E27FC236}">
                <a16:creationId xmlns="" xmlns:a16="http://schemas.microsoft.com/office/drawing/2014/main" id="{9550F8E2-FD54-4407-9C4C-3278664AF2E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4584" r="4584"/>
          <a:stretch>
            <a:fillRect/>
          </a:stretch>
        </p:blipFill>
        <p:spPr/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9501D20-2627-4098-A4BC-1089F6FE7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festival inter-asso par </a:t>
            </a:r>
            <a:r>
              <a:rPr lang="fr-FR" dirty="0" err="1"/>
              <a:t>CosmoLyon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9501D20-2627-4098-A4BC-1089F6FE7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Une visite du Mont St Michel par ESN Rouen</a:t>
            </a:r>
            <a:endParaRPr lang="fr-FR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4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44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="" xmlns:a16="http://schemas.microsoft.com/office/drawing/2014/main" id="{9550F8E2-FD54-4407-9C4C-3278664AF2E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/>
          <a:stretch/>
        </p:blipFill>
        <p:spPr>
          <a:xfrm>
            <a:off x="0" y="415113"/>
            <a:ext cx="9144000" cy="5177613"/>
          </a:xfr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9501D20-2627-4098-A4BC-1089F6FE7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international </a:t>
            </a:r>
            <a:r>
              <a:rPr lang="fr-FR" dirty="0" err="1"/>
              <a:t>dinner</a:t>
            </a:r>
            <a:r>
              <a:rPr lang="fr-FR" dirty="0"/>
              <a:t> organisé par ESN Toulouse</a:t>
            </a:r>
          </a:p>
        </p:txBody>
      </p:sp>
    </p:spTree>
    <p:extLst>
      <p:ext uri="{BB962C8B-B14F-4D97-AF65-F5344CB8AC3E}">
        <p14:creationId xmlns:p14="http://schemas.microsoft.com/office/powerpoint/2010/main" val="2547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personne, debout, posant, intérieur&#10;&#10;Description générée automatiquement">
            <a:extLst>
              <a:ext uri="{FF2B5EF4-FFF2-40B4-BE49-F238E27FC236}">
                <a16:creationId xmlns="" xmlns:a16="http://schemas.microsoft.com/office/drawing/2014/main" id="{81D74CF0-AC08-4C0F-845A-022DB8DFB09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909" b="3909"/>
          <a:stretch>
            <a:fillRect/>
          </a:stretch>
        </p:blipFill>
        <p:spPr/>
      </p:pic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FE68CE8E-F6FB-4AE9-85BC-0071418CB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ESN Strasbourg à la rencontre d’un député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FE68CE8E-F6FB-4AE9-85BC-0071418CB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 salon pour sensibiliser à la mobilité par ESN Orléans</a:t>
            </a:r>
            <a:endParaRPr lang="fr-FR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b="9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5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sz="6480" dirty="0"/>
              <a:t>Quel est le point commun ?</a:t>
            </a:r>
            <a:endParaRPr dirty="0"/>
          </a:p>
        </p:txBody>
      </p:sp>
      <p:sp>
        <p:nvSpPr>
          <p:cNvPr id="298" name="Google Shape;298;p4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PT" dirty="0"/>
              <a:t>(Si si il y en a un)</a:t>
            </a:r>
            <a:endParaRPr dirty="0"/>
          </a:p>
        </p:txBody>
      </p:sp>
      <p:pic>
        <p:nvPicPr>
          <p:cNvPr id="299" name="Google Shape;299;p4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01B0B7F-D9BC-46AC-8782-50E19B104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Et oui c’est l’impact sociétal mesdames, messieurs !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3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27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Une image contenant texte, signe&#10;&#10;Description générée automatiquement">
            <a:extLst>
              <a:ext uri="{FF2B5EF4-FFF2-40B4-BE49-F238E27FC236}">
                <a16:creationId xmlns="" xmlns:a16="http://schemas.microsoft.com/office/drawing/2014/main" id="{9550F8E2-FD54-4407-9C4C-3278664A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4" r="4584"/>
          <a:stretch>
            <a:fillRect/>
          </a:stretch>
        </p:blipFill>
        <p:spPr>
          <a:xfrm>
            <a:off x="-1" y="-1"/>
            <a:ext cx="5133525" cy="3139808"/>
          </a:xfrm>
          <a:prstGeom prst="rect">
            <a:avLst/>
          </a:prstGeom>
        </p:spPr>
      </p:pic>
      <p:pic>
        <p:nvPicPr>
          <p:cNvPr id="5" name="Espace réservé pour une image  4">
            <a:extLst>
              <a:ext uri="{FF2B5EF4-FFF2-40B4-BE49-F238E27FC236}">
                <a16:creationId xmlns="" xmlns:a16="http://schemas.microsoft.com/office/drawing/2014/main" id="{9550F8E2-FD54-4407-9C4C-3278664AF2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0867" y="-143219"/>
            <a:ext cx="3917839" cy="2203373"/>
          </a:xfrm>
          <a:prstGeom prst="rect">
            <a:avLst/>
          </a:prstGeom>
        </p:spPr>
      </p:pic>
      <p:pic>
        <p:nvPicPr>
          <p:cNvPr id="6" name="Espace réservé pour une image  4" descr="Une image contenant personne, debout, posant, intérieur&#10;&#10;Description générée automatiquement">
            <a:extLst>
              <a:ext uri="{FF2B5EF4-FFF2-40B4-BE49-F238E27FC236}">
                <a16:creationId xmlns="" xmlns:a16="http://schemas.microsoft.com/office/drawing/2014/main" id="{81D74CF0-AC08-4C0F-845A-022DB8DFB0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09" b="3909"/>
          <a:stretch>
            <a:fillRect/>
          </a:stretch>
        </p:blipFill>
        <p:spPr>
          <a:xfrm>
            <a:off x="5181281" y="2060154"/>
            <a:ext cx="3962719" cy="2423711"/>
          </a:xfrm>
          <a:prstGeom prst="rect">
            <a:avLst/>
          </a:prstGeom>
        </p:spPr>
      </p:pic>
      <p:pic>
        <p:nvPicPr>
          <p:cNvPr id="7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4016"/>
          <a:stretch>
            <a:fillRect/>
          </a:stretch>
        </p:blipFill>
        <p:spPr>
          <a:xfrm>
            <a:off x="0" y="3360145"/>
            <a:ext cx="5125334" cy="3134798"/>
          </a:xfrm>
          <a:prstGeom prst="rect">
            <a:avLst/>
          </a:prstGeom>
        </p:spPr>
      </p:pic>
      <p:pic>
        <p:nvPicPr>
          <p:cNvPr id="8" name="Picture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b="9225"/>
          <a:stretch>
            <a:fillRect/>
          </a:stretch>
        </p:blipFill>
        <p:spPr>
          <a:xfrm>
            <a:off x="5181281" y="4086955"/>
            <a:ext cx="3937013" cy="2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137</Words>
  <Application>Microsoft Office PowerPoint</Application>
  <PresentationFormat>On-screen Show (4:3)</PresentationFormat>
  <Paragraphs>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Lato</vt:lpstr>
      <vt:lpstr>Calibri</vt:lpstr>
      <vt:lpstr>Full colours</vt:lpstr>
      <vt:lpstr>Orange</vt:lpstr>
      <vt:lpstr>Ateliers de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Quel est le point commun ?</vt:lpstr>
      <vt:lpstr>PowerPoint Presentation</vt:lpstr>
      <vt:lpstr>PowerPoint Presentation</vt:lpstr>
      <vt:lpstr>Mesure de l’impact </vt:lpstr>
      <vt:lpstr>Mesure de l’impact </vt:lpstr>
      <vt:lpstr>Pourquoi est-ce que  c’est essentiel ?</vt:lpstr>
      <vt:lpstr>Bon atelier à tous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Changeons le monde!</dc:title>
  <dc:creator>Graphic Designer</dc:creator>
  <cp:lastModifiedBy>Jordan Lehoux</cp:lastModifiedBy>
  <cp:revision>12</cp:revision>
  <dcterms:created xsi:type="dcterms:W3CDTF">2019-06-08T10:36:52Z</dcterms:created>
  <dcterms:modified xsi:type="dcterms:W3CDTF">2019-10-17T17:19:58Z</dcterms:modified>
</cp:coreProperties>
</file>