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  <p:sldMasterId id="2147483688" r:id="rId2"/>
    <p:sldMasterId id="2147483684" r:id="rId3"/>
    <p:sldMasterId id="2147483692" r:id="rId4"/>
    <p:sldMasterId id="2147483696" r:id="rId5"/>
    <p:sldMasterId id="2147483710" r:id="rId6"/>
  </p:sldMasterIdLst>
  <p:notesMasterIdLst>
    <p:notesMasterId r:id="rId17"/>
  </p:notesMasterIdLst>
  <p:handoutMasterIdLst>
    <p:handoutMasterId r:id="rId18"/>
  </p:handoutMasterIdLst>
  <p:sldIdLst>
    <p:sldId id="267" r:id="rId7"/>
    <p:sldId id="271" r:id="rId8"/>
    <p:sldId id="281" r:id="rId9"/>
    <p:sldId id="280" r:id="rId10"/>
    <p:sldId id="283" r:id="rId11"/>
    <p:sldId id="268" r:id="rId12"/>
    <p:sldId id="282" r:id="rId13"/>
    <p:sldId id="273" r:id="rId14"/>
    <p:sldId id="278" r:id="rId15"/>
    <p:sldId id="279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Kelson Sans" panose="02000500000000000000" pitchFamily="2" charset="77"/>
      <p:regular r:id="rId23"/>
      <p:bold r:id="rId24"/>
    </p:embeddedFont>
    <p:embeddedFont>
      <p:font typeface="Kelson Sans Light" panose="02000500000000000000" pitchFamily="2" charset="77"/>
      <p:regular r:id="rId25"/>
      <p:bold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EC008C"/>
    <a:srgbClr val="F47B20"/>
    <a:srgbClr val="2E3192"/>
    <a:srgbClr val="7AC143"/>
    <a:srgbClr val="00BDF3"/>
    <a:srgbClr val="292D78"/>
    <a:srgbClr val="E57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9" autoAdjust="0"/>
    <p:restoredTop sz="50000"/>
  </p:normalViewPr>
  <p:slideViewPr>
    <p:cSldViewPr snapToGrid="0">
      <p:cViewPr varScale="1">
        <p:scale>
          <a:sx n="124" d="100"/>
          <a:sy n="124" d="100"/>
        </p:scale>
        <p:origin x="9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2CE37-FBF0-8944-9D6D-E5A56202BF65}" type="datetimeFigureOut">
              <a:rPr lang="en-US" smtClean="0"/>
              <a:t>11/1/18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E4C2-7586-7F4E-BD5F-B130DE81692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6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EFF74-4B9D-864A-835D-ABDA1739F675}" type="datetimeFigureOut">
              <a:rPr lang="en-US" smtClean="0"/>
              <a:t>11/1/18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09CFB-A33E-D74C-A601-AC9609BEECE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5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8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09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3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3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3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3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7AC143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42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4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073F66A7-F21C-4A4B-8019-9592CFC711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2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93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56391"/>
            <a:ext cx="7886700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71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52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EC008C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80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3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4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923506D7-920A-431B-8F4B-DD72C02053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6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51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2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5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2E3192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40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1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90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9A76594D-62EB-4E04-8CF6-270B158FB5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5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9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94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1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F47B20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4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1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1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5550B341-7306-4203-9237-11C5EBE39A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90053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60000" y="1569855"/>
            <a:ext cx="3990058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90053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7" y="381264"/>
            <a:ext cx="3972302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811697" y="1569855"/>
            <a:ext cx="3972302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4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45" y="1242876"/>
            <a:ext cx="4605509" cy="1787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 </a:t>
            </a:r>
            <a:r>
              <a:rPr lang="en-US" dirty="0"/>
              <a:t>Instagram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430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341313" algn="ctr">
              <a:buSzPct val="125000"/>
              <a:buFontTx/>
              <a:buBlip>
                <a:blip r:embed="rId6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/</a:t>
            </a:r>
            <a:r>
              <a:rPr lang="cs-CZ" dirty="0"/>
              <a:t>Your Facebook</a:t>
            </a:r>
            <a:endParaRPr lang="en-US" dirty="0"/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</p:spTree>
    <p:extLst>
      <p:ext uri="{BB962C8B-B14F-4D97-AF65-F5344CB8AC3E}">
        <p14:creationId xmlns:p14="http://schemas.microsoft.com/office/powerpoint/2010/main" val="15971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2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0.tif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8.tif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9.tif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00" y="0"/>
            <a:ext cx="1260000" cy="1260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218577"/>
            <a:ext cx="2596181" cy="100781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AEEF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rgbClr val="00AEEF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09" r:id="rId3"/>
    <p:sldLayoutId id="2147483740" r:id="rId4"/>
    <p:sldLayoutId id="2147483739" r:id="rId5"/>
    <p:sldLayoutId id="2147483716" r:id="rId6"/>
    <p:sldLayoutId id="2147483717" r:id="rId7"/>
    <p:sldLayoutId id="2147483733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rgbClr val="00AEEF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587" y="-2261"/>
            <a:ext cx="1265526" cy="126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8" r:id="rId3"/>
    <p:sldLayoutId id="2147483747" r:id="rId4"/>
    <p:sldLayoutId id="2147483746" r:id="rId5"/>
    <p:sldLayoutId id="2147483719" r:id="rId6"/>
    <p:sldLayoutId id="2147483720" r:id="rId7"/>
    <p:sldLayoutId id="2147483734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AC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E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7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0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3159"/>
            <a:ext cx="7886700" cy="2933205"/>
          </a:xfrm>
        </p:spPr>
        <p:txBody>
          <a:bodyPr/>
          <a:lstStyle/>
          <a:p>
            <a:r>
              <a:rPr lang="fr-FR" dirty="0">
                <a:latin typeface="Kelson Sans" panose="02000500000000000000" pitchFamily="2" charset="77"/>
              </a:rPr>
              <a:t>Open Call French </a:t>
            </a:r>
            <a:r>
              <a:rPr lang="fr-FR" dirty="0" err="1">
                <a:latin typeface="Kelson Sans" panose="02000500000000000000" pitchFamily="2" charset="77"/>
              </a:rPr>
              <a:t>German</a:t>
            </a:r>
            <a:r>
              <a:rPr lang="fr-FR" dirty="0">
                <a:latin typeface="Kelson Sans" panose="02000500000000000000" pitchFamily="2" charset="77"/>
              </a:rPr>
              <a:t> Section Meeting 2019</a:t>
            </a:r>
            <a:endParaRPr lang="en-US" dirty="0"/>
          </a:p>
        </p:txBody>
      </p:sp>
      <p:pic>
        <p:nvPicPr>
          <p:cNvPr id="3" name="Immagine 21">
            <a:extLst>
              <a:ext uri="{FF2B5EF4-FFF2-40B4-BE49-F238E27FC236}">
                <a16:creationId xmlns:a16="http://schemas.microsoft.com/office/drawing/2014/main" id="{9944E020-26AA-134A-9AEB-5F0A05919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3342"/>
            <a:ext cx="9144000" cy="184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esn_fgcoopcom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3982" y="1242878"/>
            <a:ext cx="8709394" cy="3234824"/>
          </a:xfrm>
        </p:spPr>
        <p:txBody>
          <a:bodyPr>
            <a:normAutofit/>
          </a:bodyPr>
          <a:lstStyle/>
          <a:p>
            <a:r>
              <a:rPr lang="en-US" sz="3200" dirty="0" err="1"/>
              <a:t>fr.ger.cooperation.committee@gmail.com</a:t>
            </a:r>
            <a:endParaRPr lang="en-US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ESN France – ESN Germany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/>
              <a:t>ESN French German Cooperation</a:t>
            </a:r>
          </a:p>
        </p:txBody>
      </p:sp>
      <p:pic>
        <p:nvPicPr>
          <p:cNvPr id="3" name="Immagine 2" descr="Immagine che contiene clipart&#10;&#10;&#10;&#10;Descrizione generata automaticamente">
            <a:extLst>
              <a:ext uri="{FF2B5EF4-FFF2-40B4-BE49-F238E27FC236}">
                <a16:creationId xmlns:a16="http://schemas.microsoft.com/office/drawing/2014/main" id="{7C61DEE0-583A-FB40-8C7A-E56ED089B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81" y="2971640"/>
            <a:ext cx="4220238" cy="85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Kelson Sans" panose="02000500000000000000" pitchFamily="2" charset="77"/>
              </a:rPr>
              <a:t>Qui sommes nous ?</a:t>
            </a:r>
            <a:br>
              <a:rPr lang="fr-FR" dirty="0">
                <a:latin typeface="Kelson Sans" panose="02000500000000000000" pitchFamily="2" charset="77"/>
              </a:rPr>
            </a:br>
            <a:br>
              <a:rPr lang="fr-FR" dirty="0">
                <a:latin typeface="Kelson Sans" panose="02000500000000000000" pitchFamily="2" charset="77"/>
              </a:rPr>
            </a:br>
            <a:r>
              <a:rPr lang="fr-FR" b="0" dirty="0">
                <a:latin typeface="Kelson Sans Light" panose="02000500000000000000" pitchFamily="2" charset="77"/>
              </a:rPr>
              <a:t>French </a:t>
            </a:r>
            <a:r>
              <a:rPr lang="fr-FR" b="0" dirty="0" err="1">
                <a:latin typeface="Kelson Sans Light" panose="02000500000000000000" pitchFamily="2" charset="77"/>
              </a:rPr>
              <a:t>German</a:t>
            </a:r>
            <a:r>
              <a:rPr lang="fr-FR" b="0" dirty="0">
                <a:latin typeface="Kelson Sans Light" panose="02000500000000000000" pitchFamily="2" charset="77"/>
              </a:rPr>
              <a:t> </a:t>
            </a:r>
            <a:r>
              <a:rPr lang="fr-FR" b="0" dirty="0" err="1">
                <a:latin typeface="Kelson Sans Light" panose="02000500000000000000" pitchFamily="2" charset="77"/>
              </a:rPr>
              <a:t>Cooperation</a:t>
            </a:r>
            <a:r>
              <a:rPr lang="fr-FR" b="0" dirty="0">
                <a:latin typeface="Kelson Sans Light" panose="02000500000000000000" pitchFamily="2" charset="77"/>
              </a:rPr>
              <a:t> </a:t>
            </a:r>
            <a:r>
              <a:rPr lang="fr-FR" b="0" dirty="0" err="1">
                <a:latin typeface="Kelson Sans Light" panose="02000500000000000000" pitchFamily="2" charset="77"/>
              </a:rPr>
              <a:t>Committee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442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6729C-EDCB-1548-95CA-D5A163597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925C68-5004-C84F-8EE1-AEBF08DA2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355" y="451868"/>
            <a:ext cx="6392260" cy="1962778"/>
          </a:xfrm>
        </p:spPr>
        <p:txBody>
          <a:bodyPr/>
          <a:lstStyle/>
          <a:p>
            <a:r>
              <a:rPr lang="fr-FR" dirty="0" err="1">
                <a:latin typeface="Kelson Sans" panose="02000500000000000000" pitchFamily="2" charset="77"/>
              </a:rPr>
              <a:t>FGCoopCom</a:t>
            </a:r>
            <a:r>
              <a:rPr lang="fr-FR" dirty="0">
                <a:latin typeface="Kelson Sans" panose="02000500000000000000" pitchFamily="2" charset="77"/>
              </a:rPr>
              <a:t> est partout ! </a:t>
            </a:r>
            <a:endParaRPr lang="en-US" dirty="0"/>
          </a:p>
        </p:txBody>
      </p:sp>
      <p:pic>
        <p:nvPicPr>
          <p:cNvPr id="3" name="Immagine 4" descr="Immagine che contiene interni, soffitto, parete, pavimento&#10;&#10;&#10;&#10;Descrizione generata automaticamente">
            <a:extLst>
              <a:ext uri="{FF2B5EF4-FFF2-40B4-BE49-F238E27FC236}">
                <a16:creationId xmlns:a16="http://schemas.microsoft.com/office/drawing/2014/main" id="{546B27D0-69A0-F642-8A7A-110CA9CC1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84" y="4221254"/>
            <a:ext cx="3024736" cy="2268552"/>
          </a:xfrm>
          <a:prstGeom prst="rect">
            <a:avLst/>
          </a:prstGeom>
        </p:spPr>
      </p:pic>
      <p:sp>
        <p:nvSpPr>
          <p:cNvPr id="4" name="CasellaDiTesto 5">
            <a:extLst>
              <a:ext uri="{FF2B5EF4-FFF2-40B4-BE49-F238E27FC236}">
                <a16:creationId xmlns:a16="http://schemas.microsoft.com/office/drawing/2014/main" id="{71D715A3-6AF5-2A49-8BB7-F06984FA9640}"/>
              </a:ext>
            </a:extLst>
          </p:cNvPr>
          <p:cNvSpPr txBox="1"/>
          <p:nvPr/>
        </p:nvSpPr>
        <p:spPr>
          <a:xfrm>
            <a:off x="3424920" y="5170864"/>
            <a:ext cx="97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Kelson Sans Light" panose="02000500000000000000" pitchFamily="2" charset="77"/>
              </a:rPr>
              <a:t>NP </a:t>
            </a:r>
            <a:r>
              <a:rPr lang="fr-FR" dirty="0" err="1">
                <a:solidFill>
                  <a:schemeClr val="bg1"/>
                </a:solidFill>
                <a:latin typeface="Kelson Sans Light" panose="02000500000000000000" pitchFamily="2" charset="77"/>
              </a:rPr>
              <a:t>Koeln</a:t>
            </a:r>
            <a:endParaRPr lang="fr-FR" dirty="0">
              <a:solidFill>
                <a:schemeClr val="bg1"/>
              </a:solidFill>
              <a:latin typeface="Kelson Sans Light" panose="02000500000000000000" pitchFamily="2" charset="77"/>
            </a:endParaRPr>
          </a:p>
        </p:txBody>
      </p:sp>
      <p:pic>
        <p:nvPicPr>
          <p:cNvPr id="5" name="Immagine 7" descr="Immagine che contiene persona, esterni, posando, inpiedi&#10;&#10;&#10;&#10;Descrizione generata automaticamente">
            <a:extLst>
              <a:ext uri="{FF2B5EF4-FFF2-40B4-BE49-F238E27FC236}">
                <a16:creationId xmlns:a16="http://schemas.microsoft.com/office/drawing/2014/main" id="{A6E0EC02-F47D-0942-92AD-FF289E7D5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685" y="4023526"/>
            <a:ext cx="2754672" cy="2066004"/>
          </a:xfrm>
          <a:prstGeom prst="rect">
            <a:avLst/>
          </a:prstGeom>
        </p:spPr>
      </p:pic>
      <p:sp>
        <p:nvSpPr>
          <p:cNvPr id="6" name="CasellaDiTesto 8">
            <a:extLst>
              <a:ext uri="{FF2B5EF4-FFF2-40B4-BE49-F238E27FC236}">
                <a16:creationId xmlns:a16="http://schemas.microsoft.com/office/drawing/2014/main" id="{7A6EC6DD-67EC-AB4F-9353-1E52FD2016FF}"/>
              </a:ext>
            </a:extLst>
          </p:cNvPr>
          <p:cNvSpPr txBox="1"/>
          <p:nvPr/>
        </p:nvSpPr>
        <p:spPr>
          <a:xfrm>
            <a:off x="6632296" y="6120474"/>
            <a:ext cx="13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Kelson Sans Light" panose="02000500000000000000" pitchFamily="2" charset="77"/>
              </a:rPr>
              <a:t>WEP Fribourg</a:t>
            </a:r>
          </a:p>
        </p:txBody>
      </p:sp>
      <p:sp>
        <p:nvSpPr>
          <p:cNvPr id="8" name="CasellaDiTesto 11">
            <a:extLst>
              <a:ext uri="{FF2B5EF4-FFF2-40B4-BE49-F238E27FC236}">
                <a16:creationId xmlns:a16="http://schemas.microsoft.com/office/drawing/2014/main" id="{503C7C62-1915-FC46-9714-3FCA432DF3D7}"/>
              </a:ext>
            </a:extLst>
          </p:cNvPr>
          <p:cNvSpPr txBox="1"/>
          <p:nvPr/>
        </p:nvSpPr>
        <p:spPr>
          <a:xfrm>
            <a:off x="3424920" y="2783786"/>
            <a:ext cx="1540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Kelson Sans Light" panose="02000500000000000000" pitchFamily="2" charset="77"/>
              </a:rPr>
              <a:t>NP </a:t>
            </a:r>
            <a:r>
              <a:rPr lang="fr-FR" dirty="0" err="1">
                <a:solidFill>
                  <a:schemeClr val="bg1"/>
                </a:solidFill>
                <a:latin typeface="Kelson Sans Light" panose="02000500000000000000" pitchFamily="2" charset="77"/>
              </a:rPr>
              <a:t>Duesseldorf</a:t>
            </a:r>
            <a:endParaRPr lang="fr-FR" dirty="0">
              <a:solidFill>
                <a:schemeClr val="bg1"/>
              </a:solidFill>
              <a:latin typeface="Kelson Sans Light" panose="02000500000000000000" pitchFamily="2" charset="77"/>
            </a:endParaRPr>
          </a:p>
        </p:txBody>
      </p:sp>
      <p:pic>
        <p:nvPicPr>
          <p:cNvPr id="9" name="Immagine 8" descr="Immagine che contiene persona, esterni, posando, terra&#10;&#10;&#10;&#10;Descrizione generata automaticamente">
            <a:extLst>
              <a:ext uri="{FF2B5EF4-FFF2-40B4-BE49-F238E27FC236}">
                <a16:creationId xmlns:a16="http://schemas.microsoft.com/office/drawing/2014/main" id="{16C1EE3C-E438-6845-BB74-5AAF17F8C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4" y="1825586"/>
            <a:ext cx="3024736" cy="2268552"/>
          </a:xfrm>
          <a:prstGeom prst="rect">
            <a:avLst/>
          </a:prstGeom>
        </p:spPr>
      </p:pic>
      <p:pic>
        <p:nvPicPr>
          <p:cNvPr id="10" name="Image 8">
            <a:extLst>
              <a:ext uri="{FF2B5EF4-FFF2-40B4-BE49-F238E27FC236}">
                <a16:creationId xmlns:a16="http://schemas.microsoft.com/office/drawing/2014/main" id="{9F93667B-8890-CA4D-BB2D-0CD936D534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23" y="1825586"/>
            <a:ext cx="2754672" cy="206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Immagine che contiene interni, persona, parete&#10;&#10;&#10;&#10;Descrizione generata automaticamente">
            <a:extLst>
              <a:ext uri="{FF2B5EF4-FFF2-40B4-BE49-F238E27FC236}">
                <a16:creationId xmlns:a16="http://schemas.microsoft.com/office/drawing/2014/main" id="{F1FC5616-3E1B-8447-95A0-70F99CA1B2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r="1253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63B0258C-B9EF-B640-9588-5F443AE751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FGSM 2018 by ESN Karlsruhe</a:t>
            </a:r>
          </a:p>
        </p:txBody>
      </p:sp>
    </p:spTree>
    <p:extLst>
      <p:ext uri="{BB962C8B-B14F-4D97-AF65-F5344CB8AC3E}">
        <p14:creationId xmlns:p14="http://schemas.microsoft.com/office/powerpoint/2010/main" val="363589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Kelson Sans" panose="02000500000000000000" pitchFamily="2" charset="77"/>
              </a:rPr>
              <a:t>Qu’est-ce que le FGSM ?</a:t>
            </a:r>
            <a:endParaRPr lang="en-US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E8C2ECF-4A34-4642-ACA1-AA56A6C5DA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fr-FR" b="0" dirty="0">
                <a:latin typeface="Kelson Sans Light" panose="02000500000000000000" pitchFamily="2" charset="77"/>
              </a:rPr>
              <a:t>French </a:t>
            </a:r>
            <a:r>
              <a:rPr lang="fr-FR" b="0" dirty="0" err="1">
                <a:latin typeface="Kelson Sans Light" panose="02000500000000000000" pitchFamily="2" charset="77"/>
              </a:rPr>
              <a:t>German</a:t>
            </a:r>
            <a:r>
              <a:rPr lang="fr-FR" b="0" dirty="0">
                <a:latin typeface="Kelson Sans Light" panose="02000500000000000000" pitchFamily="2" charset="77"/>
              </a:rPr>
              <a:t> Section Meeting</a:t>
            </a:r>
          </a:p>
          <a:p>
            <a:pPr>
              <a:buBlip>
                <a:blip r:embed="rId2"/>
              </a:buBlip>
            </a:pPr>
            <a:r>
              <a:rPr lang="fr-FR" b="0" dirty="0">
                <a:latin typeface="Kelson Sans Light" panose="02000500000000000000" pitchFamily="2" charset="77"/>
              </a:rPr>
              <a:t>2013 : Strasbourg</a:t>
            </a:r>
          </a:p>
          <a:p>
            <a:pPr>
              <a:buBlip>
                <a:blip r:embed="rId2"/>
              </a:buBlip>
            </a:pPr>
            <a:r>
              <a:rPr lang="fr-FR" b="0" dirty="0">
                <a:latin typeface="Kelson Sans Light" panose="02000500000000000000" pitchFamily="2" charset="77"/>
              </a:rPr>
              <a:t>2014 : Jena</a:t>
            </a:r>
          </a:p>
          <a:p>
            <a:pPr>
              <a:buBlip>
                <a:blip r:embed="rId2"/>
              </a:buBlip>
            </a:pPr>
            <a:r>
              <a:rPr lang="fr-FR" b="0" dirty="0">
                <a:latin typeface="Kelson Sans Light" panose="02000500000000000000" pitchFamily="2" charset="77"/>
              </a:rPr>
              <a:t>2015 : Reims</a:t>
            </a:r>
          </a:p>
          <a:p>
            <a:pPr>
              <a:buBlip>
                <a:blip r:embed="rId2"/>
              </a:buBlip>
            </a:pPr>
            <a:r>
              <a:rPr lang="fr-FR" b="0" dirty="0">
                <a:latin typeface="Kelson Sans Light" panose="02000500000000000000" pitchFamily="2" charset="77"/>
              </a:rPr>
              <a:t>2016 : Frankfurt</a:t>
            </a:r>
          </a:p>
          <a:p>
            <a:pPr>
              <a:buBlip>
                <a:blip r:embed="rId2"/>
              </a:buBlip>
            </a:pPr>
            <a:r>
              <a:rPr lang="fr-FR" b="0" dirty="0">
                <a:latin typeface="Kelson Sans Light" panose="02000500000000000000" pitchFamily="2" charset="77"/>
              </a:rPr>
              <a:t>2017 : Belfort-Montbéliard</a:t>
            </a:r>
          </a:p>
          <a:p>
            <a:pPr>
              <a:buBlip>
                <a:blip r:embed="rId2"/>
              </a:buBlip>
            </a:pPr>
            <a:r>
              <a:rPr lang="fr-FR" b="0" dirty="0">
                <a:latin typeface="Kelson Sans Light" panose="02000500000000000000" pitchFamily="2" charset="77"/>
              </a:rPr>
              <a:t>2018 : Karlsruhe</a:t>
            </a:r>
          </a:p>
          <a:p>
            <a:pPr>
              <a:buBlip>
                <a:blip r:embed="rId2"/>
              </a:buBlip>
            </a:pPr>
            <a:r>
              <a:rPr lang="fr-FR" b="0" dirty="0">
                <a:latin typeface="Kelson Sans Light" panose="02000500000000000000" pitchFamily="2" charset="77"/>
              </a:rPr>
              <a:t>2019 : ?</a:t>
            </a:r>
          </a:p>
          <a:p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4476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E472CB-9AFE-3C41-A018-B317A8F4C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Open Call FGSM 2019</a:t>
            </a:r>
          </a:p>
        </p:txBody>
      </p:sp>
    </p:spTree>
    <p:extLst>
      <p:ext uri="{BB962C8B-B14F-4D97-AF65-F5344CB8AC3E}">
        <p14:creationId xmlns:p14="http://schemas.microsoft.com/office/powerpoint/2010/main" val="41250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209" y="1069997"/>
            <a:ext cx="6423581" cy="565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593" y="333487"/>
            <a:ext cx="5321378" cy="60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Full colou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4CF11709-88FF-454D-9C74-EA618BDC3008}"/>
    </a:ext>
  </a:extLst>
</a:theme>
</file>

<file path=ppt/theme/theme2.xml><?xml version="1.0" encoding="utf-8"?>
<a:theme xmlns:a="http://schemas.openxmlformats.org/drawingml/2006/main" name="Cya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C517721A-A65F-4E1E-9B63-2FCFDB310913}"/>
    </a:ext>
  </a:extLst>
</a:theme>
</file>

<file path=ppt/theme/theme3.xml><?xml version="1.0" encoding="utf-8"?>
<a:theme xmlns:a="http://schemas.openxmlformats.org/drawingml/2006/main" name="Gree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6FAEED28-0889-4A25-BF3C-4C2AE78711C7}"/>
    </a:ext>
  </a:extLst>
</a:theme>
</file>

<file path=ppt/theme/theme4.xml><?xml version="1.0" encoding="utf-8"?>
<a:theme xmlns:a="http://schemas.openxmlformats.org/drawingml/2006/main" name="Magent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3E8B9842-C8F7-408D-979F-9719B0E122CB}"/>
    </a:ext>
  </a:extLst>
</a:theme>
</file>

<file path=ppt/theme/theme5.xml><?xml version="1.0" encoding="utf-8"?>
<a:theme xmlns:a="http://schemas.openxmlformats.org/drawingml/2006/main" name="Dark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4B48A3D2-C350-42C8-9828-6F28CA742774}"/>
    </a:ext>
  </a:extLst>
</a:theme>
</file>

<file path=ppt/theme/theme6.xml><?xml version="1.0" encoding="utf-8"?>
<a:theme xmlns:a="http://schemas.openxmlformats.org/drawingml/2006/main" name="Oran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4B6730EE-F6E9-41F1-BD3E-E63EBACCE31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FGCC</Template>
  <TotalTime>101</TotalTime>
  <Words>85</Words>
  <Application>Microsoft Macintosh PowerPoint</Application>
  <PresentationFormat>Presentazione su schermo (4:3)</PresentationFormat>
  <Paragraphs>22</Paragraphs>
  <Slides>10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10</vt:i4>
      </vt:variant>
    </vt:vector>
  </HeadingPairs>
  <TitlesOfParts>
    <vt:vector size="21" baseType="lpstr">
      <vt:lpstr>Lato</vt:lpstr>
      <vt:lpstr>Kelson Sans</vt:lpstr>
      <vt:lpstr>Calibri</vt:lpstr>
      <vt:lpstr>Arial</vt:lpstr>
      <vt:lpstr>Kelson Sans Light</vt:lpstr>
      <vt:lpstr>Full colours</vt:lpstr>
      <vt:lpstr>Cyan</vt:lpstr>
      <vt:lpstr>Green</vt:lpstr>
      <vt:lpstr>Magenta</vt:lpstr>
      <vt:lpstr>Dark Blue</vt:lpstr>
      <vt:lpstr>Orange</vt:lpstr>
      <vt:lpstr>Open Call French German Section Meeting 2019</vt:lpstr>
      <vt:lpstr>Qui sommes nous ?  French German Cooperation Committee</vt:lpstr>
      <vt:lpstr>Presentazione standard di PowerPoint</vt:lpstr>
      <vt:lpstr>FGCoopCom est partout ! </vt:lpstr>
      <vt:lpstr>Presentazione standard di PowerPoint</vt:lpstr>
      <vt:lpstr>Qu’est-ce que le FGSM ?</vt:lpstr>
      <vt:lpstr>Open Call FGSM 2019</vt:lpstr>
      <vt:lpstr>Presentazione standard di PowerPoint</vt:lpstr>
      <vt:lpstr>Presentazione standard di PowerPoint</vt:lpstr>
      <vt:lpstr>fr.ger.cooperation.committee@gmail.com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slides template!</dc:title>
  <dc:creator>françois</dc:creator>
  <cp:lastModifiedBy>Kimberly Giovanna Calsin Yupanqui</cp:lastModifiedBy>
  <cp:revision>16</cp:revision>
  <dcterms:created xsi:type="dcterms:W3CDTF">2018-10-31T08:04:21Z</dcterms:created>
  <dcterms:modified xsi:type="dcterms:W3CDTF">2018-10-31T23:30:38Z</dcterms:modified>
</cp:coreProperties>
</file>