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slideLayouts/slideLayout99.xml" ContentType="application/vnd.openxmlformats-officedocument.presentationml.slideLayout+xml"/>
  <Override PartName="/ppt/theme/theme13.xml" ContentType="application/vnd.openxmlformats-officedocument.theme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62" r:id="rId2"/>
    <p:sldMasterId id="2147483673" r:id="rId3"/>
    <p:sldMasterId id="2147483781" r:id="rId4"/>
    <p:sldMasterId id="2147483686" r:id="rId5"/>
    <p:sldMasterId id="2147483699" r:id="rId6"/>
    <p:sldMasterId id="2147483712" r:id="rId7"/>
    <p:sldMasterId id="2147483738" r:id="rId8"/>
    <p:sldMasterId id="2147483744" r:id="rId9"/>
    <p:sldMasterId id="2147483750" r:id="rId10"/>
    <p:sldMasterId id="2147483756" r:id="rId11"/>
    <p:sldMasterId id="2147483775" r:id="rId12"/>
  </p:sldMasterIdLst>
  <p:notesMasterIdLst>
    <p:notesMasterId r:id="rId15"/>
  </p:notesMasterIdLst>
  <p:sldIdLst>
    <p:sldId id="256" r:id="rId13"/>
    <p:sldId id="25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2E3192"/>
    <a:srgbClr val="F48420"/>
    <a:srgbClr val="7AC143"/>
    <a:srgbClr val="EC00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91744-F718-4466-BE08-980981D02E78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28825-F5F9-4017-A953-AEF1E0AFAE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778731"/>
          </a:xfrm>
        </p:spPr>
        <p:txBody>
          <a:bodyPr anchor="b">
            <a:normAutofit/>
          </a:bodyPr>
          <a:lstStyle>
            <a:lvl1pPr algn="ctr">
              <a:defRPr sz="5400" b="1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05767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v-S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EBA6F-3155-4FAF-897B-1DB8C67838E0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624736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9685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7F1B-B544-45FD-88FB-42E33F73EFA0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67187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0555C-F06E-471A-9346-44E472BD97B3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88A94-D7DA-4E6F-88D7-C4B2955CD913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670574"/>
            <a:ext cx="5486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968" y="1124744"/>
            <a:ext cx="6035040" cy="4526280"/>
          </a:xfrm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AA8E6-59DB-4E23-9A01-3856474A93A8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778731"/>
          </a:xfrm>
        </p:spPr>
        <p:txBody>
          <a:bodyPr anchor="b">
            <a:normAutofit/>
          </a:bodyPr>
          <a:lstStyle>
            <a:lvl1pPr algn="ctr">
              <a:defRPr sz="5400" b="1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05767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v-S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EBA6F-3155-4FAF-897B-1DB8C67838E0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624736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9685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7F1B-B544-45FD-88FB-42E33F73EFA0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67187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0555C-F06E-471A-9346-44E472BD97B3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88A94-D7DA-4E6F-88D7-C4B2955CD913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670574"/>
            <a:ext cx="5486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968" y="1124744"/>
            <a:ext cx="6035040" cy="4526280"/>
          </a:xfrm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AA8E6-59DB-4E23-9A01-3856474A93A8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347048" cy="940966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347048" cy="940966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347048" cy="940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347048" cy="940966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347048" cy="940966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347048" cy="940966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778731"/>
          </a:xfrm>
        </p:spPr>
        <p:txBody>
          <a:bodyPr anchor="b">
            <a:normAutofit/>
          </a:bodyPr>
          <a:lstStyle>
            <a:lvl1pPr algn="ctr">
              <a:defRPr sz="5400" b="1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05767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v-S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100FF-81BC-4047-8845-2898AB5C67D0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624736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9685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67EA5-48A9-4361-A4DB-DB663AA3BF93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67187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0B70B-13A9-4D0D-8E9C-3528F36FE34B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9DED6-D102-47BF-8365-92C4AA524570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670574"/>
            <a:ext cx="5486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968" y="1124744"/>
            <a:ext cx="6035040" cy="4526280"/>
          </a:xfrm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D5F71-3A33-474E-9F9A-3F8E0039F1E8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7496A-F8F5-44D3-A748-2F5D1389C432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7FC30A-DB5E-4052-8CAD-3244C6331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778731"/>
          </a:xfrm>
        </p:spPr>
        <p:txBody>
          <a:bodyPr anchor="b">
            <a:normAutofit/>
          </a:bodyPr>
          <a:lstStyle>
            <a:lvl1pPr algn="ctr">
              <a:defRPr sz="5400" b="1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05767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v-S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E200-CFAB-466E-AED5-FAE2A9501F46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624736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9685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B3EE7-84D8-4FA6-9792-E361AEF9626D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67187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69639-512A-46A0-B510-630E4F4F7E55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D70B9-6F90-4ACF-B714-D779D7151EE7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670574"/>
            <a:ext cx="5486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968" y="1124744"/>
            <a:ext cx="6035040" cy="4526280"/>
          </a:xfrm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2004-D5B1-43BA-8281-1BFA1B2E3884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778731"/>
          </a:xfrm>
        </p:spPr>
        <p:txBody>
          <a:bodyPr anchor="b">
            <a:normAutofit/>
          </a:bodyPr>
          <a:lstStyle>
            <a:lvl1pPr algn="ctr">
              <a:defRPr sz="5400" b="1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05767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v-S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6C867-2C92-494F-91CE-CB33DF9024F5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624736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9685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84D43-7A89-4913-A18E-04D9C56A8072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67187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335B-D1E6-4066-BF1D-C8CDAE16D0FA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E7DA3-07B2-4947-9450-FDDA06943D84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670574"/>
            <a:ext cx="5486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968" y="1124744"/>
            <a:ext cx="6035040" cy="4526280"/>
          </a:xfrm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02DC-97B1-44CA-9E89-7C6817226EE4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9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96.xml"/><Relationship Id="rId1" Type="http://schemas.openxmlformats.org/officeDocument/2006/relationships/slideLayout" Target="../slideLayouts/slideLayout95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99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98.xml"/><Relationship Id="rId9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0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104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03.xml"/><Relationship Id="rId9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0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theme" Target="../theme/theme12.xml"/><Relationship Id="rId5" Type="http://schemas.openxmlformats.org/officeDocument/2006/relationships/slideLayout" Target="../slideLayouts/slideLayout109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08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8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89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88.xml"/><Relationship Id="rId9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9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94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93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Image1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58288" cy="339725"/>
          </a:xfrm>
          <a:prstGeom prst="rect">
            <a:avLst/>
          </a:prstGeom>
          <a:gradFill flip="none" rotWithShape="1">
            <a:gsLst>
              <a:gs pos="0">
                <a:srgbClr val="00A3E0"/>
              </a:gs>
              <a:gs pos="100000">
                <a:srgbClr val="00A2E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347048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Rectangle à coins arrondis 6"/>
          <p:cNvSpPr/>
          <p:nvPr userDrawn="1"/>
        </p:nvSpPr>
        <p:spPr>
          <a:xfrm>
            <a:off x="76200" y="-189541"/>
            <a:ext cx="2168131" cy="1103941"/>
          </a:xfrm>
          <a:prstGeom prst="round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 7" descr="ESN_France.png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5" y="152400"/>
            <a:ext cx="2007852" cy="624556"/>
          </a:xfrm>
          <a:prstGeom prst="rect">
            <a:avLst/>
          </a:prstGeom>
        </p:spPr>
      </p:pic>
      <p:sp>
        <p:nvSpPr>
          <p:cNvPr id="10" name="Rectangle à coins arrondis 9"/>
          <p:cNvSpPr/>
          <p:nvPr userDrawn="1"/>
        </p:nvSpPr>
        <p:spPr>
          <a:xfrm>
            <a:off x="179512" y="6477000"/>
            <a:ext cx="1368152" cy="53340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228600" y="6477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2E3192"/>
                </a:solidFill>
              </a:rPr>
              <a:t>www.ixesn.fr</a:t>
            </a:r>
            <a:endParaRPr lang="fr-FR" sz="1600" b="1" dirty="0">
              <a:solidFill>
                <a:srgbClr val="2E3192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975" y="6610350"/>
            <a:ext cx="6205538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rgbClr val="EC008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Subject | Name </a:t>
            </a:r>
            <a:r>
              <a:rPr lang="en-US" dirty="0" err="1" smtClean="0"/>
              <a:t>Name</a:t>
            </a:r>
            <a:r>
              <a:rPr lang="en-US" dirty="0" smtClean="0"/>
              <a:t>, Position | email@esn.org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AEEF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7690B"/>
            </a:gs>
            <a:gs pos="100000">
              <a:schemeClr val="accent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josefin\PPT2\ppt\quarter_white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088" y="5505450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0" y="198438"/>
            <a:ext cx="6534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sv-SE" dirty="0" smtClean="0"/>
          </a:p>
        </p:txBody>
      </p:sp>
      <p:sp>
        <p:nvSpPr>
          <p:cNvPr id="512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36295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975" y="6610350"/>
            <a:ext cx="6205538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5513" y="6610350"/>
            <a:ext cx="384175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2DC44F-1596-4026-BF36-3BC0B43071C4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pic>
        <p:nvPicPr>
          <p:cNvPr id="5128" name="Picture 2" descr="C:\Users\ExternalRelations\Desktop\_logoESN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838" y="104775"/>
            <a:ext cx="143351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 userDrawn="1"/>
        </p:nvSpPr>
        <p:spPr>
          <a:xfrm>
            <a:off x="76200" y="-189541"/>
            <a:ext cx="2168131" cy="1180141"/>
          </a:xfrm>
          <a:prstGeom prst="round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0" name="Image 9" descr="ESN_France.pn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5" y="152400"/>
            <a:ext cx="2007852" cy="6245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0"/>
        </a:buBlip>
        <a:defRPr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DDD9C3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DDD9C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73B63C"/>
            </a:gs>
            <a:gs pos="100000">
              <a:schemeClr val="accent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josefin\PPT2\ppt\quarter_white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088" y="5505450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0" y="198438"/>
            <a:ext cx="6534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v-SE" smtClean="0"/>
          </a:p>
        </p:txBody>
      </p:sp>
      <p:sp>
        <p:nvSpPr>
          <p:cNvPr id="614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36295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975" y="6610350"/>
            <a:ext cx="6205538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5513" y="6610350"/>
            <a:ext cx="384175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ADF706-EAA5-40BC-8000-467E09EB7238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pic>
        <p:nvPicPr>
          <p:cNvPr id="6152" name="Picture 2" descr="C:\Users\ExternalRelations\Desktop\_logoESN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838" y="104775"/>
            <a:ext cx="143351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 userDrawn="1"/>
        </p:nvSpPr>
        <p:spPr>
          <a:xfrm>
            <a:off x="76200" y="-189541"/>
            <a:ext cx="2168131" cy="1180141"/>
          </a:xfrm>
          <a:prstGeom prst="round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0" name="Image 9" descr="ESN_France.pn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5" y="152400"/>
            <a:ext cx="2007852" cy="6245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0"/>
        </a:buBlip>
        <a:defRPr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DDD9C3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DDD9C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73B63C"/>
            </a:gs>
            <a:gs pos="100000">
              <a:schemeClr val="accent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E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146" name="Picture 2" descr="E:\josefin\PPT2\ppt\quarter_white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088" y="5505450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0" y="198438"/>
            <a:ext cx="6534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v-SE" smtClean="0"/>
          </a:p>
        </p:txBody>
      </p:sp>
      <p:sp>
        <p:nvSpPr>
          <p:cNvPr id="614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36295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975" y="6610350"/>
            <a:ext cx="6205538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5513" y="6610350"/>
            <a:ext cx="384175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ADF706-EAA5-40BC-8000-467E09EB7238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pic>
        <p:nvPicPr>
          <p:cNvPr id="6152" name="Picture 2" descr="C:\Users\ExternalRelations\Desktop\_logoESN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838" y="104775"/>
            <a:ext cx="143351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 userDrawn="1"/>
        </p:nvSpPr>
        <p:spPr>
          <a:xfrm>
            <a:off x="76200" y="-189541"/>
            <a:ext cx="2168131" cy="1180141"/>
          </a:xfrm>
          <a:prstGeom prst="round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0" name="Image 9" descr="ESN_France.pn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5" y="152400"/>
            <a:ext cx="2007852" cy="6245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0"/>
        </a:buBlip>
        <a:defRPr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DDD9C3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DDD9C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Image1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AEEF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58288" cy="339725"/>
          </a:xfrm>
          <a:prstGeom prst="rect">
            <a:avLst/>
          </a:prstGeom>
          <a:solidFill>
            <a:srgbClr val="EC0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347048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Rectangle à coins arrondis 6"/>
          <p:cNvSpPr/>
          <p:nvPr userDrawn="1"/>
        </p:nvSpPr>
        <p:spPr>
          <a:xfrm>
            <a:off x="76200" y="-189541"/>
            <a:ext cx="2168131" cy="1103941"/>
          </a:xfrm>
          <a:prstGeom prst="round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 7" descr="ESN_France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5" y="152400"/>
            <a:ext cx="2007852" cy="624556"/>
          </a:xfrm>
          <a:prstGeom prst="rect">
            <a:avLst/>
          </a:prstGeom>
        </p:spPr>
      </p:pic>
      <p:sp>
        <p:nvSpPr>
          <p:cNvPr id="10" name="Rectangle à coins arrondis 9"/>
          <p:cNvSpPr/>
          <p:nvPr userDrawn="1"/>
        </p:nvSpPr>
        <p:spPr>
          <a:xfrm>
            <a:off x="179512" y="6477000"/>
            <a:ext cx="1368152" cy="53340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228600" y="6477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2E3192"/>
                </a:solidFill>
              </a:rPr>
              <a:t>www.ixesn.fr</a:t>
            </a:r>
            <a:endParaRPr lang="fr-FR" sz="1600" b="1" dirty="0">
              <a:solidFill>
                <a:srgbClr val="2E3192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975" y="6610350"/>
            <a:ext cx="6205538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rgbClr val="EC008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Subject | Name </a:t>
            </a:r>
            <a:r>
              <a:rPr lang="en-US" dirty="0" err="1" smtClean="0"/>
              <a:t>Name</a:t>
            </a:r>
            <a:r>
              <a:rPr lang="en-US" dirty="0" smtClean="0"/>
              <a:t>, Position | email@esn.org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EC008C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58288" cy="339725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347048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Rectangle à coins arrondis 6"/>
          <p:cNvSpPr/>
          <p:nvPr userDrawn="1"/>
        </p:nvSpPr>
        <p:spPr>
          <a:xfrm>
            <a:off x="76200" y="-189541"/>
            <a:ext cx="2168131" cy="1103941"/>
          </a:xfrm>
          <a:prstGeom prst="round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 7" descr="ESN_France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5" y="152400"/>
            <a:ext cx="2007852" cy="624556"/>
          </a:xfrm>
          <a:prstGeom prst="rect">
            <a:avLst/>
          </a:prstGeom>
        </p:spPr>
      </p:pic>
      <p:sp>
        <p:nvSpPr>
          <p:cNvPr id="10" name="Rectangle à coins arrondis 9"/>
          <p:cNvSpPr/>
          <p:nvPr userDrawn="1"/>
        </p:nvSpPr>
        <p:spPr>
          <a:xfrm>
            <a:off x="179512" y="6477000"/>
            <a:ext cx="1368152" cy="53340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228600" y="6477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2E3192"/>
                </a:solidFill>
              </a:rPr>
              <a:t>www.ixesn.fr</a:t>
            </a:r>
            <a:endParaRPr lang="fr-FR" sz="1600" b="1" dirty="0">
              <a:solidFill>
                <a:srgbClr val="2E3192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975" y="6610350"/>
            <a:ext cx="6205538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rgbClr val="EC008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Subject | Name </a:t>
            </a:r>
            <a:r>
              <a:rPr lang="en-US" dirty="0" err="1" smtClean="0"/>
              <a:t>Name</a:t>
            </a:r>
            <a:r>
              <a:rPr lang="en-US" dirty="0" smtClean="0"/>
              <a:t>, Position | email@esn.org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AEEF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58288" cy="339725"/>
          </a:xfrm>
          <a:prstGeom prst="rect">
            <a:avLst/>
          </a:prstGeom>
          <a:solidFill>
            <a:srgbClr val="2E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2E3192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347048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Rectangle à coins arrondis 6"/>
          <p:cNvSpPr/>
          <p:nvPr userDrawn="1"/>
        </p:nvSpPr>
        <p:spPr>
          <a:xfrm>
            <a:off x="76200" y="-189541"/>
            <a:ext cx="2168131" cy="1103941"/>
          </a:xfrm>
          <a:prstGeom prst="round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 7" descr="ESN_France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5" y="152400"/>
            <a:ext cx="2007852" cy="624556"/>
          </a:xfrm>
          <a:prstGeom prst="rect">
            <a:avLst/>
          </a:prstGeom>
        </p:spPr>
      </p:pic>
      <p:sp>
        <p:nvSpPr>
          <p:cNvPr id="10" name="Rectangle à coins arrondis 9"/>
          <p:cNvSpPr/>
          <p:nvPr userDrawn="1"/>
        </p:nvSpPr>
        <p:spPr>
          <a:xfrm>
            <a:off x="179512" y="6477000"/>
            <a:ext cx="1368152" cy="53340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228600" y="6477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2E3192"/>
                </a:solidFill>
              </a:rPr>
              <a:t>www.ixesn.fr</a:t>
            </a:r>
            <a:endParaRPr lang="fr-FR" sz="1600" b="1" dirty="0">
              <a:solidFill>
                <a:srgbClr val="2E3192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975" y="6610350"/>
            <a:ext cx="6205538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rgbClr val="EC008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Subject | Name </a:t>
            </a:r>
            <a:r>
              <a:rPr lang="en-US" dirty="0" err="1" smtClean="0"/>
              <a:t>Name</a:t>
            </a:r>
            <a:r>
              <a:rPr lang="en-US" dirty="0" smtClean="0"/>
              <a:t>, Position | email@esn.org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2E3192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58288" cy="339725"/>
          </a:xfrm>
          <a:prstGeom prst="rect">
            <a:avLst/>
          </a:prstGeom>
          <a:solidFill>
            <a:srgbClr val="7A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2E3192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347048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Rectangle à coins arrondis 6"/>
          <p:cNvSpPr/>
          <p:nvPr userDrawn="1"/>
        </p:nvSpPr>
        <p:spPr>
          <a:xfrm>
            <a:off x="76200" y="-189541"/>
            <a:ext cx="2168131" cy="1103941"/>
          </a:xfrm>
          <a:prstGeom prst="round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 7" descr="ESN_France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5" y="152400"/>
            <a:ext cx="2007852" cy="624556"/>
          </a:xfrm>
          <a:prstGeom prst="rect">
            <a:avLst/>
          </a:prstGeom>
        </p:spPr>
      </p:pic>
      <p:sp>
        <p:nvSpPr>
          <p:cNvPr id="10" name="Rectangle à coins arrondis 9"/>
          <p:cNvSpPr/>
          <p:nvPr userDrawn="1"/>
        </p:nvSpPr>
        <p:spPr>
          <a:xfrm>
            <a:off x="179512" y="6477000"/>
            <a:ext cx="1368152" cy="53340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228600" y="6477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2E3192"/>
                </a:solidFill>
              </a:rPr>
              <a:t>www.ixesn.fr</a:t>
            </a:r>
            <a:endParaRPr lang="fr-FR" sz="1600" b="1" dirty="0">
              <a:solidFill>
                <a:srgbClr val="2E3192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975" y="6610350"/>
            <a:ext cx="6205538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rgbClr val="EC008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Subject | Name </a:t>
            </a:r>
            <a:r>
              <a:rPr lang="en-US" dirty="0" err="1" smtClean="0"/>
              <a:t>Name</a:t>
            </a:r>
            <a:r>
              <a:rPr lang="en-US" dirty="0" smtClean="0"/>
              <a:t>, Position | email@esn.org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7AC143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58288" cy="339725"/>
          </a:xfrm>
          <a:prstGeom prst="rect">
            <a:avLst/>
          </a:prstGeom>
          <a:solidFill>
            <a:srgbClr val="F48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48420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347048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Rectangle à coins arrondis 6"/>
          <p:cNvSpPr/>
          <p:nvPr userDrawn="1"/>
        </p:nvSpPr>
        <p:spPr>
          <a:xfrm>
            <a:off x="76200" y="-189541"/>
            <a:ext cx="2168131" cy="1103941"/>
          </a:xfrm>
          <a:prstGeom prst="round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 7" descr="ESN_France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5" y="152400"/>
            <a:ext cx="2007852" cy="624556"/>
          </a:xfrm>
          <a:prstGeom prst="rect">
            <a:avLst/>
          </a:prstGeom>
        </p:spPr>
      </p:pic>
      <p:sp>
        <p:nvSpPr>
          <p:cNvPr id="10" name="Rectangle à coins arrondis 9"/>
          <p:cNvSpPr/>
          <p:nvPr userDrawn="1"/>
        </p:nvSpPr>
        <p:spPr>
          <a:xfrm>
            <a:off x="179512" y="6477000"/>
            <a:ext cx="1368152" cy="53340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228600" y="6477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2E3192"/>
                </a:solidFill>
              </a:rPr>
              <a:t>www.ixesn.fr</a:t>
            </a:r>
            <a:endParaRPr lang="fr-FR" sz="1600" b="1" dirty="0">
              <a:solidFill>
                <a:srgbClr val="2E3192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975" y="6610350"/>
            <a:ext cx="6205538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rgbClr val="EC008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Subject | Name </a:t>
            </a:r>
            <a:r>
              <a:rPr lang="en-US" dirty="0" err="1" smtClean="0"/>
              <a:t>Name</a:t>
            </a:r>
            <a:r>
              <a:rPr lang="en-US" dirty="0" smtClean="0"/>
              <a:t>, Position | email@esn.org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F48420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DE0084"/>
            </a:gs>
            <a:gs pos="100000">
              <a:schemeClr val="accent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josefin\PPT2\ppt\quarter_white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088" y="5505450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0" y="198438"/>
            <a:ext cx="6534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sv-SE" dirty="0" smtClean="0"/>
          </a:p>
        </p:txBody>
      </p:sp>
      <p:sp>
        <p:nvSpPr>
          <p:cNvPr id="410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36295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975" y="6610350"/>
            <a:ext cx="6205538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5513" y="6610350"/>
            <a:ext cx="384175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332DFD-C38D-46AC-97E8-4397A70FD4D4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pic>
        <p:nvPicPr>
          <p:cNvPr id="4104" name="Picture 2" descr="C:\Users\ExternalRelations\Desktop\_logoESN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838" y="104775"/>
            <a:ext cx="143351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 userDrawn="1"/>
        </p:nvSpPr>
        <p:spPr>
          <a:xfrm>
            <a:off x="76200" y="-189541"/>
            <a:ext cx="2168131" cy="1180141"/>
          </a:xfrm>
          <a:prstGeom prst="round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0" name="Image 9" descr="ESN_France.pn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5" y="228600"/>
            <a:ext cx="2007852" cy="6245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0"/>
        </a:buBlip>
        <a:defRPr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DDD9C3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DDD9C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A3E0"/>
            </a:gs>
            <a:gs pos="100000">
              <a:srgbClr val="00AEE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josefin\PPT2\ppt\quarter_white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088" y="5505450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0" y="198438"/>
            <a:ext cx="6534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sv-SE" dirty="0" smtClean="0"/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36295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975" y="6610350"/>
            <a:ext cx="6205538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Subject | Name Name, Position | email@esn.org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5513" y="6610350"/>
            <a:ext cx="384175" cy="144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89B1D7-D7AE-4F20-9475-28549B306175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pic>
        <p:nvPicPr>
          <p:cNvPr id="3080" name="Picture 2" descr="C:\Users\ExternalRelations\Desktop\_logoESN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838" y="104775"/>
            <a:ext cx="143351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 userDrawn="1"/>
        </p:nvSpPr>
        <p:spPr>
          <a:xfrm>
            <a:off x="41669" y="-189541"/>
            <a:ext cx="2168131" cy="1180141"/>
          </a:xfrm>
          <a:prstGeom prst="roundRect">
            <a:avLst/>
          </a:prstGeom>
          <a:solidFill>
            <a:srgbClr val="FFFF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0" name="Image 9" descr="ESN_France.pn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4" y="228600"/>
            <a:ext cx="2007852" cy="6245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Cambr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0"/>
        </a:buBlip>
        <a:defRPr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DDD9C3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DDD9C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ESN_fullColour_orange">
  <a:themeElements>
    <a:clrScheme name="Custom 1">
      <a:dk1>
        <a:srgbClr val="1C1C1C"/>
      </a:dk1>
      <a:lt1>
        <a:sysClr val="window" lastClr="FFFFFF"/>
      </a:lt1>
      <a:dk2>
        <a:srgbClr val="2E3192"/>
      </a:dk2>
      <a:lt2>
        <a:srgbClr val="EEECE1"/>
      </a:lt2>
      <a:accent1>
        <a:srgbClr val="00AEEF"/>
      </a:accent1>
      <a:accent2>
        <a:srgbClr val="0088B8"/>
      </a:accent2>
      <a:accent3>
        <a:srgbClr val="EC008C"/>
      </a:accent3>
      <a:accent4>
        <a:srgbClr val="B4006B"/>
      </a:accent4>
      <a:accent5>
        <a:srgbClr val="F47B20"/>
      </a:accent5>
      <a:accent6>
        <a:srgbClr val="7BC143"/>
      </a:accent6>
      <a:hlink>
        <a:srgbClr val="1F497D"/>
      </a:hlink>
      <a:folHlink>
        <a:srgbClr val="800080"/>
      </a:folHlink>
    </a:clrScheme>
    <a:fontScheme name="ESNstyle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ESN_fullColour_green">
  <a:themeElements>
    <a:clrScheme name="Custom 1">
      <a:dk1>
        <a:srgbClr val="1C1C1C"/>
      </a:dk1>
      <a:lt1>
        <a:sysClr val="window" lastClr="FFFFFF"/>
      </a:lt1>
      <a:dk2>
        <a:srgbClr val="2E3192"/>
      </a:dk2>
      <a:lt2>
        <a:srgbClr val="EEECE1"/>
      </a:lt2>
      <a:accent1>
        <a:srgbClr val="00AEEF"/>
      </a:accent1>
      <a:accent2>
        <a:srgbClr val="0088B8"/>
      </a:accent2>
      <a:accent3>
        <a:srgbClr val="EC008C"/>
      </a:accent3>
      <a:accent4>
        <a:srgbClr val="B4006B"/>
      </a:accent4>
      <a:accent5>
        <a:srgbClr val="F47B20"/>
      </a:accent5>
      <a:accent6>
        <a:srgbClr val="7BC143"/>
      </a:accent6>
      <a:hlink>
        <a:srgbClr val="1F497D"/>
      </a:hlink>
      <a:folHlink>
        <a:srgbClr val="800080"/>
      </a:folHlink>
    </a:clrScheme>
    <a:fontScheme name="ESNstyle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_ESN_fullColour_green">
  <a:themeElements>
    <a:clrScheme name="Custom 1">
      <a:dk1>
        <a:srgbClr val="1C1C1C"/>
      </a:dk1>
      <a:lt1>
        <a:sysClr val="window" lastClr="FFFFFF"/>
      </a:lt1>
      <a:dk2>
        <a:srgbClr val="2E3192"/>
      </a:dk2>
      <a:lt2>
        <a:srgbClr val="EEECE1"/>
      </a:lt2>
      <a:accent1>
        <a:srgbClr val="00AEEF"/>
      </a:accent1>
      <a:accent2>
        <a:srgbClr val="0088B8"/>
      </a:accent2>
      <a:accent3>
        <a:srgbClr val="EC008C"/>
      </a:accent3>
      <a:accent4>
        <a:srgbClr val="B4006B"/>
      </a:accent4>
      <a:accent5>
        <a:srgbClr val="F47B20"/>
      </a:accent5>
      <a:accent6>
        <a:srgbClr val="7BC143"/>
      </a:accent6>
      <a:hlink>
        <a:srgbClr val="1F497D"/>
      </a:hlink>
      <a:folHlink>
        <a:srgbClr val="800080"/>
      </a:folHlink>
    </a:clrScheme>
    <a:fontScheme name="ESNstyle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ESN_fullColour_pink">
  <a:themeElements>
    <a:clrScheme name="Custom 1">
      <a:dk1>
        <a:srgbClr val="1C1C1C"/>
      </a:dk1>
      <a:lt1>
        <a:sysClr val="window" lastClr="FFFFFF"/>
      </a:lt1>
      <a:dk2>
        <a:srgbClr val="2E3192"/>
      </a:dk2>
      <a:lt2>
        <a:srgbClr val="EEECE1"/>
      </a:lt2>
      <a:accent1>
        <a:srgbClr val="00AEEF"/>
      </a:accent1>
      <a:accent2>
        <a:srgbClr val="0088B8"/>
      </a:accent2>
      <a:accent3>
        <a:srgbClr val="EC008C"/>
      </a:accent3>
      <a:accent4>
        <a:srgbClr val="B4006B"/>
      </a:accent4>
      <a:accent5>
        <a:srgbClr val="F47B20"/>
      </a:accent5>
      <a:accent6>
        <a:srgbClr val="7BC143"/>
      </a:accent6>
      <a:hlink>
        <a:srgbClr val="1F497D"/>
      </a:hlink>
      <a:folHlink>
        <a:srgbClr val="800080"/>
      </a:folHlink>
    </a:clrScheme>
    <a:fontScheme name="ESNstyle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ESN_fullColour_blue">
  <a:themeElements>
    <a:clrScheme name="Custom 1">
      <a:dk1>
        <a:srgbClr val="1C1C1C"/>
      </a:dk1>
      <a:lt1>
        <a:sysClr val="window" lastClr="FFFFFF"/>
      </a:lt1>
      <a:dk2>
        <a:srgbClr val="2E3192"/>
      </a:dk2>
      <a:lt2>
        <a:srgbClr val="EEECE1"/>
      </a:lt2>
      <a:accent1>
        <a:srgbClr val="00AEEF"/>
      </a:accent1>
      <a:accent2>
        <a:srgbClr val="0088B8"/>
      </a:accent2>
      <a:accent3>
        <a:srgbClr val="EC008C"/>
      </a:accent3>
      <a:accent4>
        <a:srgbClr val="B4006B"/>
      </a:accent4>
      <a:accent5>
        <a:srgbClr val="F47B20"/>
      </a:accent5>
      <a:accent6>
        <a:srgbClr val="7BC143"/>
      </a:accent6>
      <a:hlink>
        <a:srgbClr val="1F497D"/>
      </a:hlink>
      <a:folHlink>
        <a:srgbClr val="800080"/>
      </a:folHlink>
    </a:clrScheme>
    <a:fontScheme name="ESNstyle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12</vt:i4>
      </vt:variant>
      <vt:variant>
        <vt:lpstr>Titres des diapositives</vt:lpstr>
      </vt:variant>
      <vt:variant>
        <vt:i4>2</vt:i4>
      </vt:variant>
    </vt:vector>
  </HeadingPairs>
  <TitlesOfParts>
    <vt:vector size="14" baseType="lpstr">
      <vt:lpstr>5_Thème Office</vt:lpstr>
      <vt:lpstr>6_Thème Office</vt:lpstr>
      <vt:lpstr>1_Thème Office</vt:lpstr>
      <vt:lpstr>7_Thème Office</vt:lpstr>
      <vt:lpstr>2_Thème Office</vt:lpstr>
      <vt:lpstr>3_Thème Office</vt:lpstr>
      <vt:lpstr>4_Thème Office</vt:lpstr>
      <vt:lpstr>ESN_fullColour_pink</vt:lpstr>
      <vt:lpstr>ESN_fullColour_blue</vt:lpstr>
      <vt:lpstr>ESN_fullColour_orange</vt:lpstr>
      <vt:lpstr>ESN_fullColour_green</vt:lpstr>
      <vt:lpstr>1_ESN_fullColour_green</vt:lpstr>
      <vt:lpstr>Diapositive 1</vt:lpstr>
      <vt:lpstr>Diapositive 2</vt:lpstr>
    </vt:vector>
  </TitlesOfParts>
  <Company>GDF SUEZ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d’action  conseil d’administration esn france</dc:title>
  <dc:creator>HK5097</dc:creator>
  <cp:lastModifiedBy>HK5097</cp:lastModifiedBy>
  <cp:revision>13</cp:revision>
  <dcterms:created xsi:type="dcterms:W3CDTF">2015-06-03T08:03:09Z</dcterms:created>
  <dcterms:modified xsi:type="dcterms:W3CDTF">2015-06-03T14:31:34Z</dcterms:modified>
</cp:coreProperties>
</file>