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0" r:id="rId1"/>
    <p:sldMasterId id="2147483688" r:id="rId2"/>
    <p:sldMasterId id="2147483684" r:id="rId3"/>
    <p:sldMasterId id="2147483692" r:id="rId4"/>
    <p:sldMasterId id="2147483696" r:id="rId5"/>
    <p:sldMasterId id="2147483710" r:id="rId6"/>
  </p:sldMasterIdLst>
  <p:notesMasterIdLst>
    <p:notesMasterId r:id="rId19"/>
  </p:notesMasterIdLst>
  <p:handoutMasterIdLst>
    <p:handoutMasterId r:id="rId20"/>
  </p:handoutMasterIdLst>
  <p:sldIdLst>
    <p:sldId id="271" r:id="rId7"/>
    <p:sldId id="256" r:id="rId8"/>
    <p:sldId id="272" r:id="rId9"/>
    <p:sldId id="258" r:id="rId10"/>
    <p:sldId id="273" r:id="rId11"/>
    <p:sldId id="274" r:id="rId12"/>
    <p:sldId id="257" r:id="rId13"/>
    <p:sldId id="259" r:id="rId14"/>
    <p:sldId id="275" r:id="rId15"/>
    <p:sldId id="277" r:id="rId16"/>
    <p:sldId id="276" r:id="rId17"/>
    <p:sldId id="260" r:id="rId18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Kelson Sans" panose="02000500000000000000" pitchFamily="50" charset="0"/>
      <p:regular r:id="rId25"/>
      <p:bold r:id="rId26"/>
    </p:embeddedFont>
    <p:embeddedFont>
      <p:font typeface="Lato" panose="020B060402020202020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3192"/>
    <a:srgbClr val="EC008C"/>
    <a:srgbClr val="00AEEF"/>
    <a:srgbClr val="F47B20"/>
    <a:srgbClr val="7AC143"/>
    <a:srgbClr val="00BDF3"/>
    <a:srgbClr val="292D78"/>
    <a:srgbClr val="E572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435" autoAdjust="0"/>
    <p:restoredTop sz="87270" autoAdjust="0"/>
  </p:normalViewPr>
  <p:slideViewPr>
    <p:cSldViewPr snapToGrid="0">
      <p:cViewPr varScale="1">
        <p:scale>
          <a:sx n="57" d="100"/>
          <a:sy n="57" d="100"/>
        </p:scale>
        <p:origin x="116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11" d="100"/>
          <a:sy n="111" d="100"/>
        </p:scale>
        <p:origin x="3144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E2CE37-FBF0-8944-9D6D-E5A56202BF65}" type="datetimeFigureOut">
              <a:rPr lang="en-US" smtClean="0"/>
              <a:t>2/25/2016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04E4C2-7586-7F4E-BD5F-B130DE81692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6688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EEFF74-4B9D-864A-835D-ABDA1739F675}" type="datetimeFigureOut">
              <a:rPr lang="en-US" smtClean="0"/>
              <a:t>2/25/2016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009CFB-A33E-D74C-A601-AC9609BEECE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959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tif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tif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tif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tiff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tiff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tiff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tiff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tiff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tiff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/>
          <p:cNvSpPr>
            <a:spLocks noGrp="1"/>
          </p:cNvSpPr>
          <p:nvPr>
            <p:ph type="title"/>
          </p:nvPr>
        </p:nvSpPr>
        <p:spPr>
          <a:xfrm>
            <a:off x="643080" y="1242877"/>
            <a:ext cx="7891200" cy="3240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7200" cap="none" spc="-300" baseline="0">
                <a:solidFill>
                  <a:srgbClr val="00AEEF"/>
                </a:solidFill>
                <a:latin typeface="Kelson Sans" panose="02000500000000000000" pitchFamily="50" charset="0"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99" y="6776198"/>
            <a:ext cx="9286043" cy="283992"/>
          </a:xfrm>
          <a:prstGeom prst="rect">
            <a:avLst/>
          </a:prstGeom>
          <a:ln>
            <a:noFill/>
          </a:ln>
        </p:spPr>
      </p:pic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43080" y="4801656"/>
            <a:ext cx="7891200" cy="1655762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 i="1" spc="-100" baseline="0">
                <a:solidFill>
                  <a:srgbClr val="00AEEF"/>
                </a:solidFill>
                <a:latin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42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643080" y="1242877"/>
            <a:ext cx="7891200" cy="3240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7200" cap="none" spc="-300" baseline="0">
                <a:latin typeface="Kelson Sans" panose="02000500000000000000" pitchFamily="50" charset="0"/>
              </a:defRPr>
            </a:lvl1pPr>
          </a:lstStyle>
          <a:p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edit</a:t>
            </a:r>
            <a:r>
              <a:rPr lang="cs-CZ" dirty="0" smtClean="0"/>
              <a:t> Master </a:t>
            </a:r>
            <a:r>
              <a:rPr lang="cs-CZ" dirty="0" err="1" smtClean="0"/>
              <a:t>title</a:t>
            </a:r>
            <a:r>
              <a:rPr lang="cs-CZ" dirty="0" smtClean="0"/>
              <a:t>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43080" y="4801656"/>
            <a:ext cx="7891200" cy="1655762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 i="1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48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1242879"/>
            <a:ext cx="7886700" cy="4864963"/>
          </a:xfrm>
        </p:spPr>
        <p:txBody>
          <a:bodyPr/>
          <a:lstStyle>
            <a:lvl1pPr>
              <a:lnSpc>
                <a:spcPct val="80000"/>
              </a:lnSpc>
              <a:defRPr cap="none" spc="-100" baseline="0">
                <a:latin typeface="Kelson Sans" panose="02000500000000000000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41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70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10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28650" y="1965268"/>
            <a:ext cx="7886700" cy="4562532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2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13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70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cap="none" spc="-10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7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0" y="5592727"/>
            <a:ext cx="9144000" cy="1265274"/>
          </a:xfrm>
          <a:solidFill>
            <a:srgbClr val="00AEEF">
              <a:alpha val="90000"/>
            </a:srgb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2800" b="1" spc="-1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94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8113" cy="6858000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360000" y="381264"/>
            <a:ext cx="3990058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cs-CZ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60000" y="1567219"/>
            <a:ext cx="3990058" cy="49578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49263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32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8113" cy="6858000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4572000" cy="68580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4811696" y="381264"/>
            <a:ext cx="3972303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edit</a:t>
            </a:r>
            <a:r>
              <a:rPr lang="cs-CZ" dirty="0" smtClean="0"/>
              <a:t> Master </a:t>
            </a:r>
            <a:r>
              <a:rPr lang="cs-CZ" dirty="0" err="1" smtClean="0"/>
              <a:t>title</a:t>
            </a:r>
            <a:r>
              <a:rPr lang="cs-CZ" dirty="0" smtClean="0"/>
              <a:t>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811696" y="1567219"/>
            <a:ext cx="3972303" cy="49578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7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8113" cy="6858000"/>
          </a:xfrm>
          <a:prstGeom prst="rect">
            <a:avLst/>
          </a:prstGeom>
        </p:spPr>
      </p:pic>
      <p:sp>
        <p:nvSpPr>
          <p:cNvPr id="13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588680" y="5698073"/>
            <a:ext cx="4031537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403225" algn="ctr">
              <a:buSzPct val="125000"/>
              <a:buFontTx/>
              <a:buBlip>
                <a:blip r:embed="rId3"/>
              </a:buBlip>
              <a:defRPr sz="2400" b="1" i="0" cap="none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en-US" dirty="0" smtClean="0"/>
              <a:t>@</a:t>
            </a:r>
            <a:r>
              <a:rPr lang="cs-CZ" dirty="0" smtClean="0"/>
              <a:t>Your</a:t>
            </a:r>
            <a:r>
              <a:rPr lang="en-US" dirty="0" smtClean="0"/>
              <a:t> section’s</a:t>
            </a:r>
            <a:r>
              <a:rPr lang="cs-CZ" dirty="0" smtClean="0"/>
              <a:t> </a:t>
            </a:r>
            <a:r>
              <a:rPr lang="en-US" dirty="0" smtClean="0"/>
              <a:t>Instagram</a:t>
            </a:r>
            <a:endParaRPr lang="en-US" dirty="0"/>
          </a:p>
        </p:txBody>
      </p:sp>
      <p:sp>
        <p:nvSpPr>
          <p:cNvPr id="15" name="Title 5"/>
          <p:cNvSpPr>
            <a:spLocks noGrp="1"/>
          </p:cNvSpPr>
          <p:nvPr>
            <p:ph type="title" hasCustomPrompt="1"/>
          </p:nvPr>
        </p:nvSpPr>
        <p:spPr>
          <a:xfrm>
            <a:off x="643080" y="1242877"/>
            <a:ext cx="7891200" cy="323482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3600" cap="none" spc="-100" baseline="0">
                <a:solidFill>
                  <a:schemeClr val="bg1"/>
                </a:solidFill>
                <a:latin typeface="Kelson Sans" panose="02000500000000000000" pitchFamily="50" charset="0"/>
              </a:defRPr>
            </a:lvl1pPr>
          </a:lstStyle>
          <a:p>
            <a:r>
              <a:rPr lang="fr-FR" dirty="0" smtClean="0"/>
              <a:t>insidijon@ixesn.fr</a:t>
            </a:r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3080" y="4477704"/>
            <a:ext cx="7891200" cy="568711"/>
          </a:xfrm>
        </p:spPr>
        <p:txBody>
          <a:bodyPr anchor="t">
            <a:normAutofit/>
          </a:bodyPr>
          <a:lstStyle>
            <a:lvl1pPr marL="0" indent="0" algn="ctr">
              <a:buFont typeface="Arial" charset="0"/>
              <a:buNone/>
              <a:defRPr sz="3200" i="1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Your position | ESN InsiDijon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996" y="1487748"/>
            <a:ext cx="4455367" cy="1372411"/>
          </a:xfrm>
          <a:prstGeom prst="rect">
            <a:avLst/>
          </a:prstGeom>
        </p:spPr>
      </p:pic>
      <p:sp>
        <p:nvSpPr>
          <p:cNvPr id="18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26399" y="5698072"/>
            <a:ext cx="3962280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ctr">
              <a:buSzPct val="125000"/>
              <a:buFontTx/>
              <a:buBlip>
                <a:blip r:embed="rId5"/>
              </a:buBlip>
              <a:defRPr sz="2400" b="1" i="0" cap="none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cs-CZ" dirty="0" smtClean="0"/>
              <a:t>Your</a:t>
            </a:r>
            <a:r>
              <a:rPr lang="en-US" dirty="0" smtClean="0"/>
              <a:t> section’s</a:t>
            </a:r>
            <a:r>
              <a:rPr lang="cs-CZ" dirty="0" smtClean="0"/>
              <a:t> Facebook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66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81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57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643080" y="1242877"/>
            <a:ext cx="7891200" cy="3240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7200" cap="none" spc="-300" baseline="0">
                <a:latin typeface="Kelson Sans" panose="02000500000000000000" pitchFamily="50" charset="0"/>
              </a:defRPr>
            </a:lvl1pPr>
          </a:lstStyle>
          <a:p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edit</a:t>
            </a:r>
            <a:r>
              <a:rPr lang="cs-CZ" dirty="0" smtClean="0"/>
              <a:t> Master </a:t>
            </a:r>
            <a:r>
              <a:rPr lang="cs-CZ" dirty="0" err="1" smtClean="0"/>
              <a:t>title</a:t>
            </a:r>
            <a:r>
              <a:rPr lang="cs-CZ" dirty="0" smtClean="0"/>
              <a:t>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43080" y="4801656"/>
            <a:ext cx="7891200" cy="1655762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 i="1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39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1242879"/>
            <a:ext cx="7886700" cy="4864963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cap="none" spc="-100" baseline="0">
                <a:solidFill>
                  <a:srgbClr val="00AEEF"/>
                </a:solidFill>
                <a:latin typeface="Kelson Sans" panose="02000500000000000000" pitchFamily="50" charset="0"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64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1242879"/>
            <a:ext cx="7886700" cy="4864963"/>
          </a:xfrm>
        </p:spPr>
        <p:txBody>
          <a:bodyPr/>
          <a:lstStyle>
            <a:lvl1pPr>
              <a:lnSpc>
                <a:spcPct val="80000"/>
              </a:lnSpc>
              <a:defRPr cap="none" spc="-100" baseline="0">
                <a:latin typeface="Kelson Sans" panose="02000500000000000000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70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10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28650" y="1965268"/>
            <a:ext cx="7886700" cy="4562532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2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3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70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cap="none" spc="-10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33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0" y="5592727"/>
            <a:ext cx="9144000" cy="1265274"/>
          </a:xfrm>
          <a:solidFill>
            <a:srgbClr val="7AC143">
              <a:alpha val="90000"/>
            </a:srgb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2800" b="1" spc="-1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26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90053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360000" y="381264"/>
            <a:ext cx="3990058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cs-CZ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60000" y="1567219"/>
            <a:ext cx="3990058" cy="49578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41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90053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4572000" cy="68580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4811696" y="381264"/>
            <a:ext cx="3972303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edit</a:t>
            </a:r>
            <a:r>
              <a:rPr lang="cs-CZ" dirty="0" smtClean="0"/>
              <a:t> Master </a:t>
            </a:r>
            <a:r>
              <a:rPr lang="cs-CZ" dirty="0" err="1" smtClean="0"/>
              <a:t>title</a:t>
            </a:r>
            <a:r>
              <a:rPr lang="cs-CZ" dirty="0" smtClean="0"/>
              <a:t>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811696" y="1567219"/>
            <a:ext cx="3972303" cy="49578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24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13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588680" y="5698073"/>
            <a:ext cx="4031537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403225" algn="ctr">
              <a:buSzPct val="125000"/>
              <a:buFontTx/>
              <a:buBlip>
                <a:blip r:embed="rId3"/>
              </a:buBlip>
              <a:defRPr sz="2400" b="1" i="0" cap="none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en-US" dirty="0" smtClean="0"/>
              <a:t>@</a:t>
            </a:r>
            <a:r>
              <a:rPr lang="cs-CZ" dirty="0" smtClean="0"/>
              <a:t>Your</a:t>
            </a:r>
            <a:r>
              <a:rPr lang="en-US" dirty="0" smtClean="0"/>
              <a:t> section’s</a:t>
            </a:r>
            <a:r>
              <a:rPr lang="cs-CZ" dirty="0" smtClean="0"/>
              <a:t> </a:t>
            </a:r>
            <a:r>
              <a:rPr lang="en-US" dirty="0" smtClean="0"/>
              <a:t>Instagram</a:t>
            </a:r>
            <a:endParaRPr lang="en-US" dirty="0"/>
          </a:p>
        </p:txBody>
      </p:sp>
      <p:sp>
        <p:nvSpPr>
          <p:cNvPr id="15" name="Title 5"/>
          <p:cNvSpPr>
            <a:spLocks noGrp="1"/>
          </p:cNvSpPr>
          <p:nvPr>
            <p:ph type="title" hasCustomPrompt="1"/>
          </p:nvPr>
        </p:nvSpPr>
        <p:spPr>
          <a:xfrm>
            <a:off x="643080" y="1242877"/>
            <a:ext cx="7891200" cy="323482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3600" cap="none" spc="-100" baseline="0">
                <a:solidFill>
                  <a:schemeClr val="bg1"/>
                </a:solidFill>
                <a:latin typeface="Kelson Sans" panose="02000500000000000000" pitchFamily="50" charset="0"/>
              </a:defRPr>
            </a:lvl1pPr>
          </a:lstStyle>
          <a:p>
            <a:r>
              <a:rPr lang="fr-FR" dirty="0" err="1" smtClean="0"/>
              <a:t>insidijon</a:t>
            </a:r>
            <a:r>
              <a:rPr lang="cs-CZ" dirty="0" smtClean="0"/>
              <a:t>@</a:t>
            </a:r>
            <a:r>
              <a:rPr lang="fr-FR" dirty="0" smtClean="0"/>
              <a:t>ixesn.fr</a:t>
            </a:r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3080" y="4477704"/>
            <a:ext cx="7891200" cy="568711"/>
          </a:xfrm>
        </p:spPr>
        <p:txBody>
          <a:bodyPr anchor="t">
            <a:normAutofit/>
          </a:bodyPr>
          <a:lstStyle>
            <a:lvl1pPr marL="0" indent="0" algn="ctr">
              <a:buFont typeface="Arial" charset="0"/>
              <a:buNone/>
              <a:defRPr sz="3200" i="1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Your position | ESN InsiDijon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26399" y="5698072"/>
            <a:ext cx="3962280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ctr">
              <a:buSzPct val="125000"/>
              <a:buFontTx/>
              <a:buBlip>
                <a:blip r:embed="rId4"/>
              </a:buBlip>
              <a:defRPr sz="2400" b="1" i="0" cap="none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cs-CZ" dirty="0" smtClean="0"/>
              <a:t>Your</a:t>
            </a:r>
            <a:r>
              <a:rPr lang="en-US" dirty="0" smtClean="0"/>
              <a:t> section’s</a:t>
            </a:r>
            <a:r>
              <a:rPr lang="cs-CZ" dirty="0" smtClean="0"/>
              <a:t> Facebook</a:t>
            </a:r>
            <a:endParaRPr lang="en-US" dirty="0"/>
          </a:p>
        </p:txBody>
      </p:sp>
      <p:pic>
        <p:nvPicPr>
          <p:cNvPr id="8" name="Picture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996" y="1487748"/>
            <a:ext cx="4455367" cy="137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31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6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643080" y="1242877"/>
            <a:ext cx="7891200" cy="3240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7200" cap="none" spc="-300" baseline="0">
                <a:latin typeface="Kelson Sans" panose="02000500000000000000" pitchFamily="50" charset="0"/>
              </a:defRPr>
            </a:lvl1pPr>
          </a:lstStyle>
          <a:p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edit</a:t>
            </a:r>
            <a:r>
              <a:rPr lang="cs-CZ" dirty="0" smtClean="0"/>
              <a:t> Master </a:t>
            </a:r>
            <a:r>
              <a:rPr lang="cs-CZ" dirty="0" err="1" smtClean="0"/>
              <a:t>title</a:t>
            </a:r>
            <a:r>
              <a:rPr lang="cs-CZ" dirty="0" smtClean="0"/>
              <a:t>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43080" y="4801656"/>
            <a:ext cx="7891200" cy="1655762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 i="1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9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1242879"/>
            <a:ext cx="7886700" cy="4864963"/>
          </a:xfrm>
        </p:spPr>
        <p:txBody>
          <a:bodyPr/>
          <a:lstStyle>
            <a:lvl1pPr>
              <a:lnSpc>
                <a:spcPct val="80000"/>
              </a:lnSpc>
              <a:defRPr cap="none" spc="-100" baseline="0">
                <a:latin typeface="Kelson Sans" panose="02000500000000000000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33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70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100" baseline="0">
                <a:solidFill>
                  <a:srgbClr val="00AEEF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28650" y="1956393"/>
            <a:ext cx="7886700" cy="4571409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2"/>
              </a:buBlip>
              <a:defRPr sz="3200" b="1" cap="none" spc="-100" baseline="0">
                <a:solidFill>
                  <a:srgbClr val="00AEEF"/>
                </a:solidFill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solidFill>
                  <a:srgbClr val="00AEEF"/>
                </a:solidFill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solidFill>
                  <a:srgbClr val="00AEEF"/>
                </a:solidFill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solidFill>
                  <a:srgbClr val="00AEEF"/>
                </a:solidFill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solidFill>
                  <a:srgbClr val="00AEEF"/>
                </a:solidFill>
                <a:latin typeface="Lato" panose="020F0502020204030203" pitchFamily="34" charset="0"/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80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70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10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28650" y="1965268"/>
            <a:ext cx="7886700" cy="4562532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2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14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70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cap="none" spc="-10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20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0" y="5592727"/>
            <a:ext cx="9144000" cy="1265274"/>
          </a:xfrm>
          <a:solidFill>
            <a:srgbClr val="EC008C">
              <a:alpha val="90000"/>
            </a:srgb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2800" b="1" spc="-1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05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360000" y="381264"/>
            <a:ext cx="3990058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cs-CZ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60000" y="1567219"/>
            <a:ext cx="3990058" cy="49578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34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4572000" cy="68580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4811696" y="381264"/>
            <a:ext cx="3972303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edit</a:t>
            </a:r>
            <a:r>
              <a:rPr lang="cs-CZ" dirty="0" smtClean="0"/>
              <a:t> Master </a:t>
            </a:r>
            <a:r>
              <a:rPr lang="cs-CZ" dirty="0" err="1" smtClean="0"/>
              <a:t>title</a:t>
            </a:r>
            <a:r>
              <a:rPr lang="cs-CZ" dirty="0" smtClean="0"/>
              <a:t>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811696" y="1567219"/>
            <a:ext cx="3972303" cy="49578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11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13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588680" y="5698073"/>
            <a:ext cx="4031537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403225" algn="ctr">
              <a:buSzPct val="125000"/>
              <a:buFontTx/>
              <a:buBlip>
                <a:blip r:embed="rId3"/>
              </a:buBlip>
              <a:defRPr sz="2400" b="1" i="0" cap="none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en-US" dirty="0" smtClean="0"/>
              <a:t>@</a:t>
            </a:r>
            <a:r>
              <a:rPr lang="cs-CZ" dirty="0" smtClean="0"/>
              <a:t>Your</a:t>
            </a:r>
            <a:r>
              <a:rPr lang="en-US" dirty="0" smtClean="0"/>
              <a:t> section’s</a:t>
            </a:r>
            <a:r>
              <a:rPr lang="cs-CZ" dirty="0" smtClean="0"/>
              <a:t> </a:t>
            </a:r>
            <a:r>
              <a:rPr lang="en-US" dirty="0" smtClean="0"/>
              <a:t>Instagram</a:t>
            </a:r>
            <a:endParaRPr lang="en-US" dirty="0"/>
          </a:p>
        </p:txBody>
      </p:sp>
      <p:sp>
        <p:nvSpPr>
          <p:cNvPr id="15" name="Title 5"/>
          <p:cNvSpPr>
            <a:spLocks noGrp="1"/>
          </p:cNvSpPr>
          <p:nvPr>
            <p:ph type="title" hasCustomPrompt="1"/>
          </p:nvPr>
        </p:nvSpPr>
        <p:spPr>
          <a:xfrm>
            <a:off x="643080" y="1242877"/>
            <a:ext cx="7891200" cy="323482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3600" cap="none" spc="-100" baseline="0">
                <a:solidFill>
                  <a:schemeClr val="bg1"/>
                </a:solidFill>
                <a:latin typeface="Kelson Sans" panose="02000500000000000000" pitchFamily="50" charset="0"/>
              </a:defRPr>
            </a:lvl1pPr>
          </a:lstStyle>
          <a:p>
            <a:r>
              <a:rPr lang="fr-FR" dirty="0" err="1" smtClean="0"/>
              <a:t>insidijon</a:t>
            </a:r>
            <a:r>
              <a:rPr lang="cs-CZ" dirty="0" smtClean="0"/>
              <a:t>@</a:t>
            </a:r>
            <a:r>
              <a:rPr lang="fr-FR" dirty="0" smtClean="0"/>
              <a:t>ixesn.fr</a:t>
            </a:r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3080" y="4477704"/>
            <a:ext cx="7891200" cy="568711"/>
          </a:xfrm>
        </p:spPr>
        <p:txBody>
          <a:bodyPr anchor="t">
            <a:normAutofit/>
          </a:bodyPr>
          <a:lstStyle>
            <a:lvl1pPr marL="0" indent="0" algn="ctr">
              <a:buFont typeface="Arial" charset="0"/>
              <a:buNone/>
              <a:defRPr sz="3200" i="1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Your position | ESN InsiDijon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26399" y="5698072"/>
            <a:ext cx="3962280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ctr">
              <a:buSzPct val="125000"/>
              <a:buFontTx/>
              <a:buBlip>
                <a:blip r:embed="rId4"/>
              </a:buBlip>
              <a:defRPr sz="2400" b="1" i="0" cap="none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cs-CZ" dirty="0" smtClean="0"/>
              <a:t>Your</a:t>
            </a:r>
            <a:r>
              <a:rPr lang="en-US" dirty="0" smtClean="0"/>
              <a:t> section’s</a:t>
            </a:r>
            <a:r>
              <a:rPr lang="cs-CZ" dirty="0" smtClean="0"/>
              <a:t> Facebook</a:t>
            </a:r>
            <a:endParaRPr lang="en-US" dirty="0"/>
          </a:p>
        </p:txBody>
      </p:sp>
      <p:pic>
        <p:nvPicPr>
          <p:cNvPr id="8" name="Picture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996" y="1487748"/>
            <a:ext cx="4455367" cy="137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89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37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643080" y="1242877"/>
            <a:ext cx="7891200" cy="3240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7200" cap="none" spc="-300" baseline="0">
                <a:latin typeface="Kelson Sans" panose="02000500000000000000" pitchFamily="50" charset="0"/>
              </a:defRPr>
            </a:lvl1pPr>
          </a:lstStyle>
          <a:p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edit</a:t>
            </a:r>
            <a:r>
              <a:rPr lang="cs-CZ" dirty="0" smtClean="0"/>
              <a:t> Master </a:t>
            </a:r>
            <a:r>
              <a:rPr lang="cs-CZ" dirty="0" err="1" smtClean="0"/>
              <a:t>title</a:t>
            </a:r>
            <a:r>
              <a:rPr lang="cs-CZ" dirty="0" smtClean="0"/>
              <a:t>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43080" y="4801656"/>
            <a:ext cx="7891200" cy="1655762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 i="1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62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1242879"/>
            <a:ext cx="7886700" cy="4864963"/>
          </a:xfrm>
        </p:spPr>
        <p:txBody>
          <a:bodyPr/>
          <a:lstStyle>
            <a:lvl1pPr>
              <a:lnSpc>
                <a:spcPct val="80000"/>
              </a:lnSpc>
              <a:defRPr cap="none" spc="-100" baseline="0">
                <a:latin typeface="Kelson Sans" panose="02000500000000000000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18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70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10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28650" y="1965268"/>
            <a:ext cx="7886700" cy="4562532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2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20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70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cap="none" spc="-100" baseline="0">
                <a:solidFill>
                  <a:srgbClr val="00AEEF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66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70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cap="none" spc="-10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53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0" y="5592727"/>
            <a:ext cx="9144000" cy="1265274"/>
          </a:xfrm>
          <a:solidFill>
            <a:srgbClr val="2E3192">
              <a:alpha val="90000"/>
            </a:srgb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2800" b="1" spc="-1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01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360000" y="381264"/>
            <a:ext cx="3990058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cs-CZ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60000" y="1567219"/>
            <a:ext cx="3990058" cy="49578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12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4572000" cy="68580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4811696" y="381264"/>
            <a:ext cx="3972303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edit</a:t>
            </a:r>
            <a:r>
              <a:rPr lang="cs-CZ" dirty="0" smtClean="0"/>
              <a:t> Master </a:t>
            </a:r>
            <a:r>
              <a:rPr lang="cs-CZ" dirty="0" err="1" smtClean="0"/>
              <a:t>title</a:t>
            </a:r>
            <a:r>
              <a:rPr lang="cs-CZ" dirty="0" smtClean="0"/>
              <a:t>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811696" y="1567219"/>
            <a:ext cx="3972303" cy="49578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05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588680" y="5698073"/>
            <a:ext cx="4031537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403225" algn="ctr">
              <a:buSzPct val="125000"/>
              <a:buFontTx/>
              <a:buBlip>
                <a:blip r:embed="rId3"/>
              </a:buBlip>
              <a:defRPr sz="2400" b="1" i="0" cap="none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en-US" dirty="0" smtClean="0"/>
              <a:t>@</a:t>
            </a:r>
            <a:r>
              <a:rPr lang="cs-CZ" dirty="0" smtClean="0"/>
              <a:t>Your</a:t>
            </a:r>
            <a:r>
              <a:rPr lang="en-US" dirty="0" smtClean="0"/>
              <a:t> section’s</a:t>
            </a:r>
            <a:r>
              <a:rPr lang="cs-CZ" dirty="0" smtClean="0"/>
              <a:t> </a:t>
            </a:r>
            <a:r>
              <a:rPr lang="en-US" dirty="0" smtClean="0"/>
              <a:t>Instagram</a:t>
            </a:r>
            <a:endParaRPr lang="en-US" dirty="0"/>
          </a:p>
        </p:txBody>
      </p:sp>
      <p:sp>
        <p:nvSpPr>
          <p:cNvPr id="15" name="Title 5"/>
          <p:cNvSpPr>
            <a:spLocks noGrp="1"/>
          </p:cNvSpPr>
          <p:nvPr>
            <p:ph type="title" hasCustomPrompt="1"/>
          </p:nvPr>
        </p:nvSpPr>
        <p:spPr>
          <a:xfrm>
            <a:off x="643080" y="1242877"/>
            <a:ext cx="7891200" cy="323482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3600" cap="none" spc="-100" baseline="0">
                <a:solidFill>
                  <a:schemeClr val="bg1"/>
                </a:solidFill>
                <a:latin typeface="Kelson Sans" panose="02000500000000000000" pitchFamily="50" charset="0"/>
              </a:defRPr>
            </a:lvl1pPr>
          </a:lstStyle>
          <a:p>
            <a:r>
              <a:rPr lang="fr-FR" dirty="0" err="1" smtClean="0"/>
              <a:t>insidijon</a:t>
            </a:r>
            <a:r>
              <a:rPr lang="cs-CZ" dirty="0" smtClean="0"/>
              <a:t>@</a:t>
            </a:r>
            <a:r>
              <a:rPr lang="fr-FR" dirty="0" smtClean="0"/>
              <a:t>ixesn.fr</a:t>
            </a:r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3080" y="4477704"/>
            <a:ext cx="7891200" cy="568711"/>
          </a:xfrm>
        </p:spPr>
        <p:txBody>
          <a:bodyPr anchor="t">
            <a:normAutofit/>
          </a:bodyPr>
          <a:lstStyle>
            <a:lvl1pPr marL="0" indent="0" algn="ctr">
              <a:buFont typeface="Arial" charset="0"/>
              <a:buNone/>
              <a:defRPr sz="3200" i="1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Your position | ESN InsiDijon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26399" y="5698072"/>
            <a:ext cx="3962280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ctr">
              <a:buSzPct val="125000"/>
              <a:buFontTx/>
              <a:buBlip>
                <a:blip r:embed="rId4"/>
              </a:buBlip>
              <a:defRPr sz="2400" b="1" i="0" cap="none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cs-CZ" dirty="0" smtClean="0"/>
              <a:t>Your</a:t>
            </a:r>
            <a:r>
              <a:rPr lang="en-US" dirty="0" smtClean="0"/>
              <a:t> section’s</a:t>
            </a:r>
            <a:r>
              <a:rPr lang="cs-CZ" dirty="0" smtClean="0"/>
              <a:t> Facebook</a:t>
            </a:r>
            <a:endParaRPr lang="en-US" dirty="0"/>
          </a:p>
        </p:txBody>
      </p:sp>
      <p:pic>
        <p:nvPicPr>
          <p:cNvPr id="8" name="Picture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996" y="1487748"/>
            <a:ext cx="4455367" cy="137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26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41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643080" y="1242877"/>
            <a:ext cx="7891200" cy="3240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7200" cap="none" spc="-300" baseline="0">
                <a:latin typeface="Kelson Sans" panose="02000500000000000000" pitchFamily="50" charset="0"/>
              </a:defRPr>
            </a:lvl1pPr>
          </a:lstStyle>
          <a:p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edit</a:t>
            </a:r>
            <a:r>
              <a:rPr lang="cs-CZ" dirty="0" smtClean="0"/>
              <a:t> Master </a:t>
            </a:r>
            <a:r>
              <a:rPr lang="cs-CZ" dirty="0" err="1" smtClean="0"/>
              <a:t>title</a:t>
            </a:r>
            <a:r>
              <a:rPr lang="cs-CZ" dirty="0" smtClean="0"/>
              <a:t>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43080" y="4801656"/>
            <a:ext cx="7891200" cy="1655762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 i="1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57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1242879"/>
            <a:ext cx="7886700" cy="4864963"/>
          </a:xfrm>
        </p:spPr>
        <p:txBody>
          <a:bodyPr/>
          <a:lstStyle>
            <a:lvl1pPr>
              <a:lnSpc>
                <a:spcPct val="80000"/>
              </a:lnSpc>
              <a:defRPr cap="none" spc="-100" baseline="0">
                <a:latin typeface="Kelson Sans" panose="02000500000000000000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90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70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10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28650" y="1965268"/>
            <a:ext cx="7886700" cy="4562532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2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40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70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cap="none" spc="-10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71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0" y="5592727"/>
            <a:ext cx="9144000" cy="1265274"/>
          </a:xfrm>
          <a:solidFill>
            <a:srgbClr val="00AEEF">
              <a:alpha val="90000"/>
            </a:srgb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2800" b="1" spc="-1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10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0" y="5592727"/>
            <a:ext cx="9144000" cy="1265274"/>
          </a:xfrm>
          <a:solidFill>
            <a:srgbClr val="F47B20">
              <a:alpha val="90000"/>
            </a:srgb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2800" b="1" spc="-1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47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360000" y="381264"/>
            <a:ext cx="3990058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cs-CZ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60000" y="1567219"/>
            <a:ext cx="3990058" cy="49578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11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4572000" cy="68580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4811696" y="381264"/>
            <a:ext cx="3972303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edit</a:t>
            </a:r>
            <a:r>
              <a:rPr lang="cs-CZ" dirty="0" smtClean="0"/>
              <a:t> Master </a:t>
            </a:r>
            <a:r>
              <a:rPr lang="cs-CZ" dirty="0" err="1" smtClean="0"/>
              <a:t>title</a:t>
            </a:r>
            <a:r>
              <a:rPr lang="cs-CZ" dirty="0" smtClean="0"/>
              <a:t>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811696" y="1567219"/>
            <a:ext cx="3972303" cy="49578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14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13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588680" y="5698073"/>
            <a:ext cx="4031537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403225" algn="ctr">
              <a:buSzPct val="125000"/>
              <a:buFontTx/>
              <a:buBlip>
                <a:blip r:embed="rId3"/>
              </a:buBlip>
              <a:defRPr sz="2400" b="1" i="0" cap="none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en-US" dirty="0" smtClean="0"/>
              <a:t>@</a:t>
            </a:r>
            <a:r>
              <a:rPr lang="cs-CZ" dirty="0" smtClean="0"/>
              <a:t>Your</a:t>
            </a:r>
            <a:r>
              <a:rPr lang="en-US" dirty="0" smtClean="0"/>
              <a:t> section’s</a:t>
            </a:r>
            <a:r>
              <a:rPr lang="cs-CZ" dirty="0" smtClean="0"/>
              <a:t> </a:t>
            </a:r>
            <a:r>
              <a:rPr lang="en-US" dirty="0" smtClean="0"/>
              <a:t>Instagram</a:t>
            </a:r>
            <a:endParaRPr lang="en-US" dirty="0"/>
          </a:p>
        </p:txBody>
      </p:sp>
      <p:sp>
        <p:nvSpPr>
          <p:cNvPr id="15" name="Title 5"/>
          <p:cNvSpPr>
            <a:spLocks noGrp="1"/>
          </p:cNvSpPr>
          <p:nvPr>
            <p:ph type="title" hasCustomPrompt="1"/>
          </p:nvPr>
        </p:nvSpPr>
        <p:spPr>
          <a:xfrm>
            <a:off x="643080" y="1242877"/>
            <a:ext cx="7891200" cy="323482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3600" cap="none" spc="-100" baseline="0">
                <a:solidFill>
                  <a:schemeClr val="bg1"/>
                </a:solidFill>
                <a:latin typeface="Kelson Sans" panose="02000500000000000000" pitchFamily="50" charset="0"/>
              </a:defRPr>
            </a:lvl1pPr>
          </a:lstStyle>
          <a:p>
            <a:r>
              <a:rPr lang="fr-FR" dirty="0" err="1" smtClean="0"/>
              <a:t>insidijon</a:t>
            </a:r>
            <a:r>
              <a:rPr lang="cs-CZ" dirty="0" smtClean="0"/>
              <a:t>@</a:t>
            </a:r>
            <a:r>
              <a:rPr lang="fr-FR" dirty="0" smtClean="0"/>
              <a:t>ixesn.fr</a:t>
            </a:r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3080" y="4477704"/>
            <a:ext cx="7891200" cy="568711"/>
          </a:xfrm>
        </p:spPr>
        <p:txBody>
          <a:bodyPr anchor="t">
            <a:normAutofit/>
          </a:bodyPr>
          <a:lstStyle>
            <a:lvl1pPr marL="0" indent="0" algn="ctr">
              <a:buFont typeface="Arial" charset="0"/>
              <a:buNone/>
              <a:defRPr sz="3200" i="1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Your position | ESN InsiDijon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26399" y="5698072"/>
            <a:ext cx="3962280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ctr">
              <a:buSzPct val="125000"/>
              <a:buFontTx/>
              <a:buBlip>
                <a:blip r:embed="rId4"/>
              </a:buBlip>
              <a:defRPr sz="2400" b="1" i="0" cap="none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cs-CZ" dirty="0" smtClean="0"/>
              <a:t>Your</a:t>
            </a:r>
            <a:r>
              <a:rPr lang="en-US" dirty="0" smtClean="0"/>
              <a:t> section’s</a:t>
            </a:r>
            <a:r>
              <a:rPr lang="cs-CZ" dirty="0" smtClean="0"/>
              <a:t> Facebook</a:t>
            </a:r>
            <a:endParaRPr lang="en-US" dirty="0"/>
          </a:p>
        </p:txBody>
      </p:sp>
      <p:pic>
        <p:nvPicPr>
          <p:cNvPr id="8" name="Picture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996" y="1487748"/>
            <a:ext cx="4455367" cy="137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63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6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3999" cy="7060190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900530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360000" y="381264"/>
            <a:ext cx="3990058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>
                <a:solidFill>
                  <a:srgbClr val="00AEEF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360000" y="1569857"/>
            <a:ext cx="3990058" cy="4571409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b="1" cap="none" spc="-100" baseline="0">
                <a:solidFill>
                  <a:srgbClr val="00AEEF"/>
                </a:solidFill>
                <a:latin typeface="Lato" panose="020F0502020204030203" pitchFamily="34" charset="0"/>
              </a:defRPr>
            </a:lvl1pPr>
            <a:lvl2pPr marL="1027113" indent="-449263" algn="l">
              <a:buSzPct val="100000"/>
              <a:buFont typeface="Arial" charset="0"/>
              <a:buChar char="•"/>
              <a:defRPr sz="2400" cap="none" spc="-100" baseline="0">
                <a:solidFill>
                  <a:srgbClr val="00AEEF"/>
                </a:solidFill>
                <a:latin typeface="Lato" panose="020F0502020204030203" pitchFamily="34" charset="0"/>
              </a:defRPr>
            </a:lvl2pPr>
            <a:lvl3pPr marL="1484313" indent="-449263" algn="l">
              <a:buSzPct val="100000"/>
              <a:buFont typeface="Arial" charset="0"/>
              <a:buChar char="•"/>
              <a:defRPr sz="1800" cap="none" spc="0" baseline="0">
                <a:solidFill>
                  <a:srgbClr val="00AEEF"/>
                </a:solidFill>
                <a:latin typeface="Lato" panose="020F0502020204030203" pitchFamily="34" charset="0"/>
              </a:defRPr>
            </a:lvl3pPr>
            <a:lvl4pPr marL="1941513" indent="-449263" algn="l">
              <a:buSzPct val="100000"/>
              <a:buFont typeface="Arial" charset="0"/>
              <a:buChar char="•"/>
              <a:defRPr sz="1400" cap="none" spc="0" baseline="0">
                <a:solidFill>
                  <a:srgbClr val="00AEEF"/>
                </a:solidFill>
                <a:latin typeface="Lato" panose="020F0502020204030203" pitchFamily="34" charset="0"/>
              </a:defRPr>
            </a:lvl4pPr>
            <a:lvl5pPr marL="2398713" indent="-449263" algn="l">
              <a:buSzPct val="100000"/>
              <a:buFont typeface="Arial" charset="0"/>
              <a:buChar char="•"/>
              <a:defRPr sz="1100" cap="none" spc="0" baseline="0">
                <a:solidFill>
                  <a:srgbClr val="00AEEF"/>
                </a:solidFill>
                <a:latin typeface="Lato" panose="020F0502020204030203" pitchFamily="34" charset="0"/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79899" y="6776198"/>
            <a:ext cx="9286043" cy="28399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228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3999" cy="7060190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72000" cy="6900530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4811698" y="381264"/>
            <a:ext cx="3972302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>
                <a:solidFill>
                  <a:srgbClr val="00AEEF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4811698" y="1569857"/>
            <a:ext cx="3972302" cy="4571409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b="1" cap="none" spc="-100" baseline="0">
                <a:solidFill>
                  <a:srgbClr val="00AEEF"/>
                </a:solidFill>
                <a:latin typeface="Lato" panose="020F0502020204030203" pitchFamily="34" charset="0"/>
              </a:defRPr>
            </a:lvl1pPr>
            <a:lvl2pPr marL="1027113" indent="-449263" algn="l">
              <a:buSzPct val="100000"/>
              <a:buFont typeface="Arial" charset="0"/>
              <a:buChar char="•"/>
              <a:defRPr sz="2400" cap="none" spc="-100" baseline="0">
                <a:solidFill>
                  <a:srgbClr val="00AEEF"/>
                </a:solidFill>
                <a:latin typeface="Lato" panose="020F0502020204030203" pitchFamily="34" charset="0"/>
              </a:defRPr>
            </a:lvl2pPr>
            <a:lvl3pPr marL="1484313" indent="-449263" algn="l">
              <a:buSzPct val="100000"/>
              <a:buFont typeface="Arial" charset="0"/>
              <a:buChar char="•"/>
              <a:defRPr sz="1800" cap="none" spc="0" baseline="0">
                <a:solidFill>
                  <a:srgbClr val="00AEEF"/>
                </a:solidFill>
                <a:latin typeface="Lato" panose="020F0502020204030203" pitchFamily="34" charset="0"/>
              </a:defRPr>
            </a:lvl3pPr>
            <a:lvl4pPr marL="1941513" indent="-449263" algn="l">
              <a:buSzPct val="100000"/>
              <a:buFont typeface="Arial" charset="0"/>
              <a:buChar char="•"/>
              <a:defRPr sz="1400" cap="none" spc="0" baseline="0">
                <a:solidFill>
                  <a:srgbClr val="00AEEF"/>
                </a:solidFill>
                <a:latin typeface="Lato" panose="020F0502020204030203" pitchFamily="34" charset="0"/>
              </a:defRPr>
            </a:lvl4pPr>
            <a:lvl5pPr marL="2398713" indent="-449263" algn="l">
              <a:buSzPct val="100000"/>
              <a:buFont typeface="Arial" charset="0"/>
              <a:buChar char="•"/>
              <a:defRPr sz="1100" cap="none" spc="0" baseline="0">
                <a:solidFill>
                  <a:srgbClr val="00AEEF"/>
                </a:solidFill>
                <a:latin typeface="Lato" panose="020F0502020204030203" pitchFamily="34" charset="0"/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79899" y="6776198"/>
            <a:ext cx="9286043" cy="28399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24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3999" cy="70601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9899" y="6776198"/>
            <a:ext cx="9286043" cy="283992"/>
          </a:xfrm>
          <a:prstGeom prst="rect">
            <a:avLst/>
          </a:prstGeom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666" y="1420275"/>
            <a:ext cx="4310029" cy="13276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9899" y="6776198"/>
            <a:ext cx="9286043" cy="283992"/>
          </a:xfrm>
          <a:prstGeom prst="rect">
            <a:avLst/>
          </a:prstGeom>
          <a:ln>
            <a:noFill/>
          </a:ln>
        </p:spPr>
      </p:pic>
      <p:sp>
        <p:nvSpPr>
          <p:cNvPr id="9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588680" y="5698073"/>
            <a:ext cx="3928920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403225" algn="ctr">
              <a:buSzPct val="125000"/>
              <a:buFontTx/>
              <a:buBlip>
                <a:blip r:embed="rId5"/>
              </a:buBlip>
              <a:defRPr sz="2400" b="1" i="0" cap="none" spc="-100" baseline="0">
                <a:solidFill>
                  <a:srgbClr val="00AEEF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en-US" dirty="0" smtClean="0"/>
              <a:t>@</a:t>
            </a:r>
            <a:r>
              <a:rPr lang="cs-CZ" dirty="0" smtClean="0"/>
              <a:t>Your </a:t>
            </a:r>
            <a:r>
              <a:rPr lang="en-US" dirty="0" smtClean="0"/>
              <a:t>Instagram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643080" y="5698073"/>
            <a:ext cx="3928920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341313" algn="ctr">
              <a:buSzPct val="125000"/>
              <a:buFontTx/>
              <a:buBlip>
                <a:blip r:embed="rId6"/>
              </a:buBlip>
              <a:defRPr sz="2400" b="1" i="0" cap="none" spc="-100" baseline="0">
                <a:solidFill>
                  <a:srgbClr val="00AEEF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en-US" dirty="0" smtClean="0"/>
              <a:t>/</a:t>
            </a:r>
            <a:r>
              <a:rPr lang="cs-CZ" dirty="0" smtClean="0"/>
              <a:t>Your Facebook</a:t>
            </a:r>
            <a:endParaRPr lang="en-US" dirty="0"/>
          </a:p>
        </p:txBody>
      </p:sp>
      <p:sp>
        <p:nvSpPr>
          <p:cNvPr id="16" name="Title 5"/>
          <p:cNvSpPr>
            <a:spLocks noGrp="1"/>
          </p:cNvSpPr>
          <p:nvPr>
            <p:ph type="title" hasCustomPrompt="1"/>
          </p:nvPr>
        </p:nvSpPr>
        <p:spPr>
          <a:xfrm>
            <a:off x="643080" y="1242877"/>
            <a:ext cx="7891200" cy="323482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3600" cap="none" spc="-100" baseline="0">
                <a:solidFill>
                  <a:srgbClr val="00AEEF"/>
                </a:solidFill>
                <a:latin typeface="Kelson Sans" panose="02000500000000000000" pitchFamily="50" charset="0"/>
              </a:defRPr>
            </a:lvl1pPr>
          </a:lstStyle>
          <a:p>
            <a:r>
              <a:rPr lang="fr-FR" dirty="0" err="1" smtClean="0"/>
              <a:t>insidijon</a:t>
            </a:r>
            <a:r>
              <a:rPr lang="cs-CZ" dirty="0" smtClean="0"/>
              <a:t>@</a:t>
            </a:r>
            <a:r>
              <a:rPr lang="fr-FR" dirty="0" smtClean="0"/>
              <a:t>ixesn.fr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3080" y="4477704"/>
            <a:ext cx="7891200" cy="568711"/>
          </a:xfrm>
        </p:spPr>
        <p:txBody>
          <a:bodyPr anchor="t">
            <a:normAutofit/>
          </a:bodyPr>
          <a:lstStyle>
            <a:lvl1pPr marL="0" indent="0" algn="ctr">
              <a:buFont typeface="Arial" charset="0"/>
              <a:buNone/>
              <a:defRPr sz="3200" i="1" spc="-100" baseline="0">
                <a:solidFill>
                  <a:srgbClr val="00AEEF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Your position | ESN InsiDijon</a:t>
            </a:r>
          </a:p>
        </p:txBody>
      </p:sp>
    </p:spTree>
    <p:extLst>
      <p:ext uri="{BB962C8B-B14F-4D97-AF65-F5344CB8AC3E}">
        <p14:creationId xmlns:p14="http://schemas.microsoft.com/office/powerpoint/2010/main" val="159714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3999" cy="70601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9899" y="6776198"/>
            <a:ext cx="9286043" cy="28399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624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f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5.png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10.emf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9.tiff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image" Target="../media/image10.emf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16.jpeg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image" Target="../media/image10.emf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image" Target="../media/image18.tiff"/><Relationship Id="rId5" Type="http://schemas.openxmlformats.org/officeDocument/2006/relationships/slideLayout" Target="../slideLayouts/slideLayout3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image" Target="../media/image10.emf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image" Target="../media/image19.tiff"/><Relationship Id="rId5" Type="http://schemas.openxmlformats.org/officeDocument/2006/relationships/slideLayout" Target="../slideLayouts/slideLayout41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image" Target="../media/image10.emf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image" Target="../media/image20.jpeg"/><Relationship Id="rId5" Type="http://schemas.openxmlformats.org/officeDocument/2006/relationships/slideLayout" Target="../slideLayouts/slideLayout50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11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3999" cy="7060190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628650" y="2448000"/>
            <a:ext cx="7886700" cy="38464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79899" y="6776198"/>
            <a:ext cx="9286043" cy="283992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000" y="0"/>
            <a:ext cx="1260000" cy="1260000"/>
          </a:xfrm>
          <a:prstGeom prst="rect">
            <a:avLst/>
          </a:prstGeom>
        </p:spPr>
      </p:pic>
      <p:sp>
        <p:nvSpPr>
          <p:cNvPr id="11" name="Title Placeholder 10"/>
          <p:cNvSpPr>
            <a:spLocks noGrp="1"/>
          </p:cNvSpPr>
          <p:nvPr>
            <p:ph type="title"/>
          </p:nvPr>
        </p:nvSpPr>
        <p:spPr>
          <a:xfrm>
            <a:off x="628650" y="100800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Modifiez le style du titre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1" y="180000"/>
            <a:ext cx="2571133" cy="792000"/>
          </a:xfrm>
          <a:prstGeom prst="rect">
            <a:avLst/>
          </a:prstGeom>
        </p:spPr>
      </p:pic>
      <p:sp>
        <p:nvSpPr>
          <p:cNvPr id="10" name="Text Placeholder 10"/>
          <p:cNvSpPr txBox="1">
            <a:spLocks/>
          </p:cNvSpPr>
          <p:nvPr userDrawn="1"/>
        </p:nvSpPr>
        <p:spPr>
          <a:xfrm>
            <a:off x="2376291" y="6353285"/>
            <a:ext cx="4391418" cy="509415"/>
          </a:xfrm>
          <a:prstGeom prst="rect">
            <a:avLst/>
          </a:prstGeom>
        </p:spPr>
        <p:txBody>
          <a:bodyPr anchor="t">
            <a:normAutofit fontScale="85000" lnSpcReduction="10000"/>
          </a:bodyPr>
          <a:lstStyle>
            <a:lvl1pPr marL="571500" indent="-341313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SzPct val="125000"/>
              <a:buFontTx/>
              <a:buBlip>
                <a:blip r:embed="rId15"/>
              </a:buBlip>
              <a:defRPr sz="2400" b="1" i="0" kern="1200" cap="none" spc="-100" baseline="0">
                <a:solidFill>
                  <a:srgbClr val="00AEEF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1028689" indent="-57150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2400" b="0" kern="1200" cap="none" spc="-200" baseline="0">
                <a:solidFill>
                  <a:srgbClr val="00AEEF"/>
                </a:solidFill>
                <a:latin typeface="Kelson Sans" panose="02000500000000000000" pitchFamily="50" charset="0"/>
                <a:ea typeface="+mn-ea"/>
                <a:cs typeface="+mn-cs"/>
              </a:defRPr>
            </a:lvl2pPr>
            <a:lvl3pPr marL="1485877" indent="-57150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800" b="0" kern="1200" cap="none" spc="-100" baseline="0">
                <a:solidFill>
                  <a:srgbClr val="00AEEF"/>
                </a:solidFill>
                <a:latin typeface="Kelson Sans" panose="02000500000000000000" pitchFamily="50" charset="0"/>
                <a:ea typeface="+mn-ea"/>
                <a:cs typeface="+mn-cs"/>
              </a:defRPr>
            </a:lvl3pPr>
            <a:lvl4pPr marL="1943066" indent="-57150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400" b="0" kern="1200" cap="none" spc="-100" baseline="0">
                <a:solidFill>
                  <a:srgbClr val="00AEEF"/>
                </a:solidFill>
                <a:latin typeface="Kelson Sans" panose="02000500000000000000" pitchFamily="50" charset="0"/>
                <a:ea typeface="+mn-ea"/>
                <a:cs typeface="+mn-cs"/>
              </a:defRPr>
            </a:lvl4pPr>
            <a:lvl5pPr marL="2400254" indent="-57150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100" b="0" kern="1200" cap="none" spc="-100" baseline="0">
                <a:solidFill>
                  <a:srgbClr val="00AEEF"/>
                </a:solidFill>
                <a:latin typeface="Kelson Sans" panose="02000500000000000000" pitchFamily="50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Candidature InsiDijon AG ESN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81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709" r:id="rId3"/>
    <p:sldLayoutId id="2147483740" r:id="rId4"/>
    <p:sldLayoutId id="2147483739" r:id="rId5"/>
    <p:sldLayoutId id="2147483716" r:id="rId6"/>
    <p:sldLayoutId id="2147483717" r:id="rId7"/>
    <p:sldLayoutId id="2147483733" r:id="rId8"/>
    <p:sldLayoutId id="2147483683" r:id="rId9"/>
  </p:sldLayoutIdLst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4400" b="1" i="0" kern="1200" cap="all" baseline="0">
          <a:solidFill>
            <a:srgbClr val="00AEEF"/>
          </a:solidFill>
          <a:latin typeface="Kelson Sans" panose="02000500000000000000" pitchFamily="50" charset="0"/>
          <a:ea typeface="+mj-ea"/>
          <a:cs typeface="+mj-cs"/>
        </a:defRPr>
      </a:lvl1pPr>
    </p:titleStyle>
    <p:bodyStyle>
      <a:lvl1pPr marL="0" indent="0" algn="ctr" defTabSz="914377" rtl="0" eaLnBrk="1" latinLnBrk="0" hangingPunct="1">
        <a:lnSpc>
          <a:spcPct val="90000"/>
        </a:lnSpc>
        <a:spcBef>
          <a:spcPts val="1000"/>
        </a:spcBef>
        <a:buSzPct val="150000"/>
        <a:buFont typeface="Arial" panose="020B0604020202020204" pitchFamily="34" charset="0"/>
        <a:buNone/>
        <a:defRPr sz="4400" b="0" kern="1200" cap="none" baseline="0">
          <a:solidFill>
            <a:srgbClr val="00AEEF"/>
          </a:solidFill>
          <a:latin typeface="Kelson Sans" panose="02000500000000000000" pitchFamily="50" charset="0"/>
          <a:ea typeface="+mn-ea"/>
          <a:cs typeface="+mn-cs"/>
        </a:defRPr>
      </a:lvl1pPr>
      <a:lvl2pPr marL="457189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rgbClr val="00AEEF"/>
          </a:solidFill>
          <a:latin typeface="Kelson Sans" panose="02000500000000000000" pitchFamily="50" charset="0"/>
          <a:ea typeface="+mn-ea"/>
          <a:cs typeface="+mn-cs"/>
        </a:defRPr>
      </a:lvl2pPr>
      <a:lvl3pPr marL="914377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rgbClr val="00AEEF"/>
          </a:solidFill>
          <a:latin typeface="Kelson Sans" panose="02000500000000000000" pitchFamily="50" charset="0"/>
          <a:ea typeface="+mn-ea"/>
          <a:cs typeface="+mn-cs"/>
        </a:defRPr>
      </a:lvl3pPr>
      <a:lvl4pPr marL="1371566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rgbClr val="00AEEF"/>
          </a:solidFill>
          <a:latin typeface="Kelson Sans" panose="02000500000000000000" pitchFamily="50" charset="0"/>
          <a:ea typeface="+mn-ea"/>
          <a:cs typeface="+mn-cs"/>
        </a:defRPr>
      </a:lvl4pPr>
      <a:lvl5pPr marL="1828754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rgbClr val="00AEEF"/>
          </a:solidFill>
          <a:latin typeface="Kelson Sans" panose="02000500000000000000" pitchFamily="50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11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8113" cy="6858000"/>
          </a:xfrm>
          <a:prstGeom prst="rect">
            <a:avLst/>
          </a:prstGeom>
        </p:spPr>
      </p:pic>
      <p:sp>
        <p:nvSpPr>
          <p:cNvPr id="14" name="Title Placeholder 13"/>
          <p:cNvSpPr>
            <a:spLocks noGrp="1"/>
          </p:cNvSpPr>
          <p:nvPr>
            <p:ph type="title"/>
          </p:nvPr>
        </p:nvSpPr>
        <p:spPr>
          <a:xfrm>
            <a:off x="628650" y="100800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628650" y="2448001"/>
            <a:ext cx="7886700" cy="38783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2587" y="-2261"/>
            <a:ext cx="1265526" cy="126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80000"/>
            <a:ext cx="2571132" cy="79200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3421517" y="6440811"/>
            <a:ext cx="2300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bg1"/>
                </a:solidFill>
                <a:latin typeface="Kelson Sans" panose="02000500000000000000" pitchFamily="50" charset="0"/>
              </a:rPr>
              <a:t>www.dijon.ixesn.fr</a:t>
            </a:r>
            <a:endParaRPr lang="en-GB" sz="1800" dirty="0">
              <a:solidFill>
                <a:schemeClr val="bg1"/>
              </a:solidFill>
              <a:latin typeface="Kelson Sans" panose="02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17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708" r:id="rId3"/>
    <p:sldLayoutId id="2147483747" r:id="rId4"/>
    <p:sldLayoutId id="2147483746" r:id="rId5"/>
    <p:sldLayoutId id="2147483719" r:id="rId6"/>
    <p:sldLayoutId id="2147483720" r:id="rId7"/>
    <p:sldLayoutId id="2147483734" r:id="rId8"/>
    <p:sldLayoutId id="2147483691" r:id="rId9"/>
  </p:sldLayoutIdLst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4400" b="1" i="0" kern="1200" cap="all" baseline="0">
          <a:solidFill>
            <a:schemeClr val="bg1"/>
          </a:solidFill>
          <a:latin typeface="Kelson Sans" panose="02000500000000000000" pitchFamily="50" charset="0"/>
          <a:ea typeface="+mj-ea"/>
          <a:cs typeface="+mj-cs"/>
        </a:defRPr>
      </a:lvl1pPr>
    </p:titleStyle>
    <p:bodyStyle>
      <a:lvl1pPr marL="0" indent="0" algn="ctr" defTabSz="914377" rtl="0" eaLnBrk="1" latinLnBrk="0" hangingPunct="1">
        <a:lnSpc>
          <a:spcPct val="90000"/>
        </a:lnSpc>
        <a:spcBef>
          <a:spcPts val="1000"/>
        </a:spcBef>
        <a:buSzPct val="150000"/>
        <a:buFont typeface="Arial" panose="020B0604020202020204" pitchFamily="34" charset="0"/>
        <a:buNone/>
        <a:defRPr sz="4400" b="0" kern="1200" cap="none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1pPr>
      <a:lvl2pPr marL="457189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2pPr>
      <a:lvl3pPr marL="914377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3pPr>
      <a:lvl4pPr marL="1371566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4pPr>
      <a:lvl5pPr marL="1828754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7AC1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1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14" name="Title Placeholder 13"/>
          <p:cNvSpPr>
            <a:spLocks noGrp="1"/>
          </p:cNvSpPr>
          <p:nvPr>
            <p:ph type="title"/>
          </p:nvPr>
        </p:nvSpPr>
        <p:spPr>
          <a:xfrm>
            <a:off x="628650" y="100800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628650" y="2448000"/>
            <a:ext cx="7886700" cy="387706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5350" y="-1"/>
            <a:ext cx="1260000" cy="1260000"/>
          </a:xfrm>
          <a:prstGeom prst="rect">
            <a:avLst/>
          </a:prstGeom>
        </p:spPr>
      </p:pic>
      <p:pic>
        <p:nvPicPr>
          <p:cNvPr id="10" name="Picture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80000"/>
            <a:ext cx="2571132" cy="792000"/>
          </a:xfrm>
          <a:prstGeom prst="rect">
            <a:avLst/>
          </a:prstGeom>
        </p:spPr>
      </p:pic>
      <p:sp>
        <p:nvSpPr>
          <p:cNvPr id="13" name="TextBox 10"/>
          <p:cNvSpPr txBox="1"/>
          <p:nvPr userDrawn="1"/>
        </p:nvSpPr>
        <p:spPr>
          <a:xfrm>
            <a:off x="3421517" y="6440811"/>
            <a:ext cx="2300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bg1"/>
                </a:solidFill>
                <a:latin typeface="Kelson Sans" panose="02000500000000000000" pitchFamily="50" charset="0"/>
              </a:rPr>
              <a:t>www.dijon.ixesn.fr</a:t>
            </a:r>
            <a:endParaRPr lang="en-GB" sz="1800" dirty="0">
              <a:solidFill>
                <a:schemeClr val="bg1"/>
              </a:solidFill>
              <a:latin typeface="Kelson Sans" panose="02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043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</p:sldLayoutIdLst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4400" b="1" i="0" kern="1200" cap="all" baseline="0">
          <a:solidFill>
            <a:schemeClr val="bg1"/>
          </a:solidFill>
          <a:latin typeface="Kelson Sans" panose="02000500000000000000" pitchFamily="50" charset="0"/>
          <a:ea typeface="+mj-ea"/>
          <a:cs typeface="+mj-cs"/>
        </a:defRPr>
      </a:lvl1pPr>
    </p:titleStyle>
    <p:bodyStyle>
      <a:lvl1pPr marL="0" indent="0" algn="ctr" defTabSz="914377" rtl="0" eaLnBrk="1" latinLnBrk="0" hangingPunct="1">
        <a:lnSpc>
          <a:spcPct val="90000"/>
        </a:lnSpc>
        <a:spcBef>
          <a:spcPts val="1000"/>
        </a:spcBef>
        <a:buSzPct val="150000"/>
        <a:buFont typeface="Arial" panose="020B0604020202020204" pitchFamily="34" charset="0"/>
        <a:buNone/>
        <a:defRPr sz="4400" b="0" kern="1200" cap="none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1pPr>
      <a:lvl2pPr marL="457189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2pPr>
      <a:lvl3pPr marL="914377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3pPr>
      <a:lvl4pPr marL="1371566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4pPr>
      <a:lvl5pPr marL="1828754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C00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11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14" name="Title Placeholder 13"/>
          <p:cNvSpPr>
            <a:spLocks noGrp="1"/>
          </p:cNvSpPr>
          <p:nvPr>
            <p:ph type="title"/>
          </p:nvPr>
        </p:nvSpPr>
        <p:spPr>
          <a:xfrm>
            <a:off x="628650" y="100800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628650" y="2448000"/>
            <a:ext cx="7886700" cy="387706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5350" y="-1"/>
            <a:ext cx="1260000" cy="1260000"/>
          </a:xfrm>
          <a:prstGeom prst="rect">
            <a:avLst/>
          </a:prstGeom>
        </p:spPr>
      </p:pic>
      <p:pic>
        <p:nvPicPr>
          <p:cNvPr id="8" name="Picture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80000"/>
            <a:ext cx="2571132" cy="79200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3421517" y="6440811"/>
            <a:ext cx="2300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bg1"/>
                </a:solidFill>
                <a:latin typeface="Kelson Sans" panose="02000500000000000000" pitchFamily="50" charset="0"/>
              </a:rPr>
              <a:t>www.dijon.ixesn.fr</a:t>
            </a:r>
            <a:endParaRPr lang="en-GB" sz="1800" dirty="0">
              <a:solidFill>
                <a:schemeClr val="bg1"/>
              </a:solidFill>
              <a:latin typeface="Kelson Sans" panose="02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98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</p:sldLayoutIdLst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4400" b="1" i="0" kern="1200" cap="all" baseline="0">
          <a:solidFill>
            <a:schemeClr val="bg1"/>
          </a:solidFill>
          <a:latin typeface="Kelson Sans" panose="02000500000000000000" pitchFamily="50" charset="0"/>
          <a:ea typeface="+mj-ea"/>
          <a:cs typeface="+mj-cs"/>
        </a:defRPr>
      </a:lvl1pPr>
    </p:titleStyle>
    <p:bodyStyle>
      <a:lvl1pPr marL="0" indent="0" algn="ctr" defTabSz="914377" rtl="0" eaLnBrk="1" latinLnBrk="0" hangingPunct="1">
        <a:lnSpc>
          <a:spcPct val="90000"/>
        </a:lnSpc>
        <a:spcBef>
          <a:spcPts val="1000"/>
        </a:spcBef>
        <a:buSzPct val="150000"/>
        <a:buFont typeface="Arial" panose="020B0604020202020204" pitchFamily="34" charset="0"/>
        <a:buNone/>
        <a:defRPr sz="4400" b="0" kern="1200" cap="none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1pPr>
      <a:lvl2pPr marL="457189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2pPr>
      <a:lvl3pPr marL="914377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3pPr>
      <a:lvl4pPr marL="1371566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4pPr>
      <a:lvl5pPr marL="1828754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E31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1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Placeholder 13"/>
          <p:cNvSpPr>
            <a:spLocks noGrp="1"/>
          </p:cNvSpPr>
          <p:nvPr>
            <p:ph type="title"/>
          </p:nvPr>
        </p:nvSpPr>
        <p:spPr>
          <a:xfrm>
            <a:off x="628650" y="100800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628650" y="2448000"/>
            <a:ext cx="7886700" cy="387706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5350" y="-1"/>
            <a:ext cx="1260000" cy="1260000"/>
          </a:xfrm>
          <a:prstGeom prst="rect">
            <a:avLst/>
          </a:prstGeom>
        </p:spPr>
      </p:pic>
      <p:pic>
        <p:nvPicPr>
          <p:cNvPr id="8" name="Picture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80000"/>
            <a:ext cx="2571132" cy="79200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3421517" y="6440811"/>
            <a:ext cx="2300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bg1"/>
                </a:solidFill>
                <a:latin typeface="Kelson Sans" panose="02000500000000000000" pitchFamily="50" charset="0"/>
              </a:rPr>
              <a:t>www.dijon.ixesn.fr</a:t>
            </a:r>
            <a:endParaRPr lang="en-GB" sz="1800" dirty="0">
              <a:solidFill>
                <a:schemeClr val="bg1"/>
              </a:solidFill>
              <a:latin typeface="Kelson Sans" panose="02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660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</p:sldLayoutIdLst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4400" b="1" i="0" kern="1200" cap="all" baseline="0">
          <a:solidFill>
            <a:schemeClr val="bg1"/>
          </a:solidFill>
          <a:latin typeface="Kelson Sans" panose="02000500000000000000" pitchFamily="50" charset="0"/>
          <a:ea typeface="+mj-ea"/>
          <a:cs typeface="+mj-cs"/>
        </a:defRPr>
      </a:lvl1pPr>
    </p:titleStyle>
    <p:bodyStyle>
      <a:lvl1pPr marL="0" indent="0" algn="ctr" defTabSz="914377" rtl="0" eaLnBrk="1" latinLnBrk="0" hangingPunct="1">
        <a:lnSpc>
          <a:spcPct val="90000"/>
        </a:lnSpc>
        <a:spcBef>
          <a:spcPts val="1000"/>
        </a:spcBef>
        <a:buSzPct val="150000"/>
        <a:buFont typeface="Arial" panose="020B0604020202020204" pitchFamily="34" charset="0"/>
        <a:buNone/>
        <a:defRPr sz="4400" b="0" kern="1200" cap="none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1pPr>
      <a:lvl2pPr marL="457189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2pPr>
      <a:lvl3pPr marL="914377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3pPr>
      <a:lvl4pPr marL="1371566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4pPr>
      <a:lvl5pPr marL="1828754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47B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11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14" name="Title Placeholder 13"/>
          <p:cNvSpPr>
            <a:spLocks noGrp="1"/>
          </p:cNvSpPr>
          <p:nvPr>
            <p:ph type="title"/>
          </p:nvPr>
        </p:nvSpPr>
        <p:spPr>
          <a:xfrm>
            <a:off x="628650" y="100800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628650" y="2448000"/>
            <a:ext cx="7886700" cy="387706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5350" y="-1"/>
            <a:ext cx="1260000" cy="1260000"/>
          </a:xfrm>
          <a:prstGeom prst="rect">
            <a:avLst/>
          </a:prstGeom>
        </p:spPr>
      </p:pic>
      <p:pic>
        <p:nvPicPr>
          <p:cNvPr id="8" name="Picture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80000"/>
            <a:ext cx="2571132" cy="79200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3421517" y="6440811"/>
            <a:ext cx="2300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bg1"/>
                </a:solidFill>
                <a:latin typeface="Kelson Sans" panose="02000500000000000000" pitchFamily="50" charset="0"/>
              </a:rPr>
              <a:t>www.dijon.ixesn.fr</a:t>
            </a:r>
            <a:endParaRPr lang="en-GB" sz="1800" dirty="0">
              <a:solidFill>
                <a:schemeClr val="bg1"/>
              </a:solidFill>
              <a:latin typeface="Kelson Sans" panose="02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909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</p:sldLayoutIdLst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4400" b="1" i="0" kern="1200" cap="all" baseline="0">
          <a:solidFill>
            <a:schemeClr val="bg1"/>
          </a:solidFill>
          <a:latin typeface="Kelson Sans" panose="02000500000000000000" pitchFamily="50" charset="0"/>
          <a:ea typeface="+mj-ea"/>
          <a:cs typeface="+mj-cs"/>
        </a:defRPr>
      </a:lvl1pPr>
    </p:titleStyle>
    <p:bodyStyle>
      <a:lvl1pPr marL="0" indent="0" algn="ctr" defTabSz="914377" rtl="0" eaLnBrk="1" latinLnBrk="0" hangingPunct="1">
        <a:lnSpc>
          <a:spcPct val="90000"/>
        </a:lnSpc>
        <a:spcBef>
          <a:spcPts val="1000"/>
        </a:spcBef>
        <a:buSzPct val="150000"/>
        <a:buFont typeface="Arial" panose="020B0604020202020204" pitchFamily="34" charset="0"/>
        <a:buNone/>
        <a:defRPr sz="4400" b="0" kern="1200" cap="none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1pPr>
      <a:lvl2pPr marL="457189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2pPr>
      <a:lvl3pPr marL="914377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3pPr>
      <a:lvl4pPr marL="1371566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4pPr>
      <a:lvl5pPr marL="1828754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jon - Votre ville comme vous ne l'avez jamais vue 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06398" y="-3"/>
            <a:ext cx="9956796" cy="5600698"/>
          </a:xfrm>
          <a:prstGeom prst="rect">
            <a:avLst/>
          </a:prstGeom>
        </p:spPr>
      </p:pic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5600700"/>
            <a:ext cx="9144000" cy="1257303"/>
          </a:xfrm>
        </p:spPr>
        <p:txBody>
          <a:bodyPr/>
          <a:lstStyle/>
          <a:p>
            <a:r>
              <a:rPr lang="fr-FR" dirty="0" smtClean="0"/>
              <a:t>« La Bourgogne ça vous </a:t>
            </a:r>
            <a:r>
              <a:rPr lang="fr-FR" dirty="0" err="1" smtClean="0"/>
              <a:t>gôgne</a:t>
            </a:r>
            <a:r>
              <a:rPr lang="fr-FR" dirty="0" smtClean="0"/>
              <a:t> ! »</a:t>
            </a:r>
            <a:br>
              <a:rPr lang="fr-FR" dirty="0" smtClean="0"/>
            </a:br>
            <a:r>
              <a:rPr lang="fr-FR" dirty="0" err="1" smtClean="0"/>
              <a:t>Burgundy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what</a:t>
            </a:r>
            <a:r>
              <a:rPr lang="fr-FR" dirty="0" smtClean="0"/>
              <a:t> </a:t>
            </a:r>
            <a:r>
              <a:rPr lang="fr-FR" dirty="0" err="1" smtClean="0"/>
              <a:t>you</a:t>
            </a:r>
            <a:r>
              <a:rPr lang="fr-FR" dirty="0" smtClean="0"/>
              <a:t> </a:t>
            </a:r>
            <a:r>
              <a:rPr lang="fr-FR" dirty="0" err="1" smtClean="0"/>
              <a:t>need</a:t>
            </a:r>
            <a:r>
              <a:rPr lang="fr-FR" dirty="0" smtClean="0"/>
              <a:t>!</a:t>
            </a:r>
            <a:endParaRPr lang="fr-FR" dirty="0"/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261437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Bonus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3079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  4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err="1" smtClean="0"/>
              <a:t>When</a:t>
            </a:r>
            <a:r>
              <a:rPr lang="fr-FR" dirty="0" smtClean="0"/>
              <a:t> </a:t>
            </a:r>
            <a:r>
              <a:rPr lang="fr-FR" dirty="0" err="1" smtClean="0"/>
              <a:t>you</a:t>
            </a:r>
            <a:r>
              <a:rPr lang="fr-FR" dirty="0" smtClean="0"/>
              <a:t> </a:t>
            </a:r>
            <a:r>
              <a:rPr lang="fr-FR" dirty="0" err="1" smtClean="0"/>
              <a:t>discover</a:t>
            </a:r>
            <a:r>
              <a:rPr lang="fr-FR" dirty="0" smtClean="0"/>
              <a:t> </a:t>
            </a:r>
            <a:r>
              <a:rPr lang="fr-FR" dirty="0" err="1" smtClean="0"/>
              <a:t>Burgundy</a:t>
            </a:r>
            <a:r>
              <a:rPr lang="fr-FR" dirty="0" smtClean="0"/>
              <a:t>…</a:t>
            </a:r>
            <a:endParaRPr lang="fr-FR" dirty="0"/>
          </a:p>
        </p:txBody>
      </p:sp>
      <p:pic>
        <p:nvPicPr>
          <p:cNvPr id="6" name="Quand François Hollande apprend le ban bourguignon - ZAPPING ACTU DU 24_07_2015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70468" y="0"/>
            <a:ext cx="10284936" cy="578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94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12000">
        <p14:pan dir="u"/>
      </p:transition>
    </mc:Choice>
    <mc:Fallback xmlns="">
      <p:transition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322" t="-12869" r="-50942" b="-11612"/>
          <a:stretch/>
        </p:blipFill>
        <p:spPr>
          <a:xfrm>
            <a:off x="0" y="0"/>
            <a:ext cx="9144000" cy="5592763"/>
          </a:xfrm>
        </p:spPr>
      </p:pic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err="1" smtClean="0"/>
              <a:t>Amorix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waiting</a:t>
            </a:r>
            <a:r>
              <a:rPr lang="fr-FR" dirty="0" smtClean="0"/>
              <a:t> for </a:t>
            </a:r>
            <a:r>
              <a:rPr lang="fr-FR" dirty="0" err="1" smtClean="0"/>
              <a:t>you</a:t>
            </a:r>
            <a:r>
              <a:rPr lang="fr-FR" dirty="0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82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080" y="1398740"/>
            <a:ext cx="7891200" cy="3240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General Meeting</a:t>
            </a:r>
            <a:br>
              <a:rPr lang="en-US" dirty="0" smtClean="0"/>
            </a:br>
            <a:r>
              <a:rPr lang="en-US" dirty="0" smtClean="0"/>
              <a:t>ESN France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Dijon 2016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By </a:t>
            </a:r>
            <a:r>
              <a:rPr lang="en-US" i="1" dirty="0" smtClean="0"/>
              <a:t>ESN InsiDijon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14888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Dijon</a:t>
            </a:r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smtClean="0"/>
              <a:t>Good location</a:t>
            </a:r>
          </a:p>
          <a:p>
            <a:pPr lvl="1"/>
            <a:r>
              <a:rPr lang="en-GB" dirty="0" smtClean="0"/>
              <a:t>Close to (almost) every section</a:t>
            </a:r>
          </a:p>
          <a:p>
            <a:r>
              <a:rPr lang="en-GB" dirty="0" smtClean="0"/>
              <a:t>Excellent accessibility by train &amp; bus</a:t>
            </a:r>
          </a:p>
        </p:txBody>
      </p:sp>
      <p:pic>
        <p:nvPicPr>
          <p:cNvPr id="11" name="Espace réservé pour une image  10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" t="-2131" r="3434" b="-13749"/>
          <a:stretch/>
        </p:blipFill>
        <p:spPr>
          <a:xfrm>
            <a:off x="4499264" y="381264"/>
            <a:ext cx="4572000" cy="6775450"/>
          </a:xfrm>
        </p:spPr>
      </p:pic>
      <p:sp>
        <p:nvSpPr>
          <p:cNvPr id="12" name="Ellipse 11"/>
          <p:cNvSpPr/>
          <p:nvPr/>
        </p:nvSpPr>
        <p:spPr>
          <a:xfrm>
            <a:off x="7757327" y="2682910"/>
            <a:ext cx="512466" cy="512466"/>
          </a:xfrm>
          <a:prstGeom prst="ellipse">
            <a:avLst/>
          </a:prstGeom>
          <a:noFill/>
          <a:ln w="38100">
            <a:solidFill>
              <a:srgbClr val="2E31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9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0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1" t="-2" r="27981" b="-648"/>
          <a:stretch/>
        </p:blipFill>
        <p:spPr>
          <a:xfrm>
            <a:off x="0" y="0"/>
            <a:ext cx="4572000" cy="695151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Dijon</a:t>
            </a:r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 smtClean="0"/>
              <a:t>Unesco </a:t>
            </a:r>
            <a:r>
              <a:rPr lang="fr-FR" dirty="0" err="1" smtClean="0"/>
              <a:t>heritage</a:t>
            </a:r>
            <a:endParaRPr lang="fr-FR" dirty="0" smtClean="0"/>
          </a:p>
          <a:p>
            <a:r>
              <a:rPr lang="fr-FR" dirty="0" smtClean="0"/>
              <a:t>Capital of </a:t>
            </a:r>
            <a:r>
              <a:rPr lang="fr-FR" dirty="0" err="1" smtClean="0"/>
              <a:t>Gastronomy</a:t>
            </a:r>
            <a:endParaRPr lang="fr-FR" dirty="0" smtClean="0"/>
          </a:p>
          <a:p>
            <a:r>
              <a:rPr lang="fr-FR" dirty="0" smtClean="0"/>
              <a:t>One </a:t>
            </a:r>
            <a:r>
              <a:rPr lang="fr-FR" dirty="0" err="1" smtClean="0"/>
              <a:t>awesome</a:t>
            </a:r>
            <a:r>
              <a:rPr lang="fr-FR" dirty="0" smtClean="0"/>
              <a:t> ESN Section </a:t>
            </a:r>
            <a:r>
              <a:rPr lang="fr-FR" dirty="0" smtClean="0">
                <a:sym typeface="Wingdings" panose="05000000000000000000" pitchFamily="2" charset="2"/>
              </a:rPr>
              <a:t>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1318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1042230"/>
            <a:ext cx="7886700" cy="721123"/>
          </a:xfrm>
        </p:spPr>
        <p:txBody>
          <a:bodyPr/>
          <a:lstStyle/>
          <a:p>
            <a:r>
              <a:rPr lang="fr-FR" dirty="0" smtClean="0"/>
              <a:t>Programme</a:t>
            </a:r>
            <a:endParaRPr lang="fr-FR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412998"/>
              </p:ext>
            </p:extLst>
          </p:nvPr>
        </p:nvGraphicFramePr>
        <p:xfrm>
          <a:off x="628650" y="1844631"/>
          <a:ext cx="7634557" cy="43903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000">
                  <a:extLst>
                    <a:ext uri="{9D8B030D-6E8A-4147-A177-3AD203B41FA5}">
                      <a16:colId xmlns:a16="http://schemas.microsoft.com/office/drawing/2014/main" val="342944408"/>
                    </a:ext>
                  </a:extLst>
                </a:gridCol>
                <a:gridCol w="1757157">
                  <a:extLst>
                    <a:ext uri="{9D8B030D-6E8A-4147-A177-3AD203B41FA5}">
                      <a16:colId xmlns:a16="http://schemas.microsoft.com/office/drawing/2014/main" val="4222726794"/>
                    </a:ext>
                  </a:extLst>
                </a:gridCol>
                <a:gridCol w="2241400">
                  <a:extLst>
                    <a:ext uri="{9D8B030D-6E8A-4147-A177-3AD203B41FA5}">
                      <a16:colId xmlns:a16="http://schemas.microsoft.com/office/drawing/2014/main" val="2050546252"/>
                    </a:ext>
                  </a:extLst>
                </a:gridCol>
                <a:gridCol w="1692000">
                  <a:extLst>
                    <a:ext uri="{9D8B030D-6E8A-4147-A177-3AD203B41FA5}">
                      <a16:colId xmlns:a16="http://schemas.microsoft.com/office/drawing/2014/main" val="376185253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818200340"/>
                    </a:ext>
                  </a:extLst>
                </a:gridCol>
              </a:tblGrid>
              <a:tr h="1231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 cap="all" dirty="0" err="1">
                          <a:effectLst/>
                        </a:rPr>
                        <a:t>When</a:t>
                      </a:r>
                      <a:endParaRPr lang="fr-F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1" marR="455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 cap="all">
                          <a:effectLst/>
                        </a:rPr>
                        <a:t>Time</a:t>
                      </a:r>
                      <a:endParaRPr lang="fr-F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1" marR="455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 cap="all">
                          <a:effectLst/>
                        </a:rPr>
                        <a:t>What</a:t>
                      </a:r>
                      <a:endParaRPr lang="fr-F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1" marR="455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 cap="all" dirty="0" err="1">
                          <a:effectLst/>
                        </a:rPr>
                        <a:t>Where</a:t>
                      </a:r>
                      <a:endParaRPr lang="fr-F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1" marR="455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 cap="all" dirty="0">
                          <a:effectLst/>
                        </a:rPr>
                        <a:t> </a:t>
                      </a:r>
                      <a:endParaRPr lang="fr-F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551" marR="45551" marT="0" marB="0" anchor="ctr"/>
                </a:tc>
                <a:extLst>
                  <a:ext uri="{0D108BD9-81ED-4DB2-BD59-A6C34878D82A}">
                    <a16:rowId xmlns:a16="http://schemas.microsoft.com/office/drawing/2014/main" val="3641372963"/>
                  </a:ext>
                </a:extLst>
              </a:tr>
              <a:tr h="36000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 smtClean="0">
                          <a:effectLst/>
                          <a:latin typeface="Lato" panose="020B0604020202020204" charset="0"/>
                          <a:cs typeface="Lato" panose="020B0604020202020204" charset="0"/>
                        </a:rPr>
                        <a:t>Friday</a:t>
                      </a:r>
                      <a:r>
                        <a:rPr lang="fr-FR" sz="1400" baseline="0" dirty="0" smtClean="0">
                          <a:effectLst/>
                          <a:latin typeface="Lato" panose="020B0604020202020204" charset="0"/>
                          <a:cs typeface="Lato" panose="020B0604020202020204" charset="0"/>
                        </a:rPr>
                        <a:t>, 27th May</a:t>
                      </a:r>
                      <a:endParaRPr lang="fr-FR" sz="1600" dirty="0">
                        <a:effectLst/>
                        <a:latin typeface="Lato" panose="020B0604020202020204" charset="0"/>
                        <a:ea typeface="Calibri" panose="020F0502020204030204" pitchFamily="34" charset="0"/>
                        <a:cs typeface="Lato" panose="020B0604020202020204" charset="0"/>
                      </a:endParaRPr>
                    </a:p>
                  </a:txBody>
                  <a:tcPr marL="45551" marR="455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Lato" panose="020B0604020202020204" charset="0"/>
                          <a:cs typeface="Lato" panose="020B0604020202020204" charset="0"/>
                        </a:rPr>
                        <a:t>12:00 &gt;</a:t>
                      </a:r>
                      <a:endParaRPr lang="fr-FR" sz="1600" dirty="0">
                        <a:effectLst/>
                        <a:latin typeface="Lato" panose="020B0604020202020204" charset="0"/>
                        <a:ea typeface="Calibri" panose="020F0502020204030204" pitchFamily="34" charset="0"/>
                        <a:cs typeface="Lato" panose="020B0604020202020204" charset="0"/>
                      </a:endParaRPr>
                    </a:p>
                  </a:txBody>
                  <a:tcPr marL="45551" marR="455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 err="1" smtClean="0">
                          <a:effectLst/>
                          <a:latin typeface="Lato" panose="020B0604020202020204" charset="0"/>
                          <a:cs typeface="Lato" panose="020B0604020202020204" charset="0"/>
                        </a:rPr>
                        <a:t>Welcoming</a:t>
                      </a:r>
                      <a:r>
                        <a:rPr lang="fr-FR" sz="1400" dirty="0" smtClean="0">
                          <a:effectLst/>
                          <a:latin typeface="Lato" panose="020B0604020202020204" charset="0"/>
                          <a:cs typeface="Lato" panose="020B0604020202020204" charset="0"/>
                        </a:rPr>
                        <a:t> of participants</a:t>
                      </a:r>
                      <a:endParaRPr lang="fr-FR" sz="1600" dirty="0">
                        <a:effectLst/>
                        <a:latin typeface="Lato" panose="020B0604020202020204" charset="0"/>
                        <a:ea typeface="Calibri" panose="020F0502020204030204" pitchFamily="34" charset="0"/>
                        <a:cs typeface="Lato" panose="020B0604020202020204" charset="0"/>
                      </a:endParaRPr>
                    </a:p>
                  </a:txBody>
                  <a:tcPr marL="45551" marR="455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Lato" panose="020B0604020202020204" charset="0"/>
                          <a:cs typeface="Lato" panose="020B0604020202020204" charset="0"/>
                        </a:rPr>
                        <a:t>Résidence Universitaire</a:t>
                      </a:r>
                      <a:endParaRPr lang="fr-FR" sz="1600" dirty="0">
                        <a:effectLst/>
                        <a:latin typeface="Lato" panose="020B0604020202020204" charset="0"/>
                        <a:cs typeface="Lato" panose="020B060402020202020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Lato" panose="020B0604020202020204" charset="0"/>
                          <a:cs typeface="Lato" panose="020B0604020202020204" charset="0"/>
                        </a:rPr>
                        <a:t>Crous Dijon</a:t>
                      </a:r>
                      <a:endParaRPr lang="fr-FR" sz="1600" dirty="0">
                        <a:effectLst/>
                        <a:latin typeface="Lato" panose="020B0604020202020204" charset="0"/>
                        <a:ea typeface="Calibri" panose="020F0502020204030204" pitchFamily="34" charset="0"/>
                        <a:cs typeface="Lato" panose="020B0604020202020204" charset="0"/>
                      </a:endParaRPr>
                    </a:p>
                  </a:txBody>
                  <a:tcPr marL="45551" marR="455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Lato" panose="020B0604020202020204" charset="0"/>
                          <a:cs typeface="Lato" panose="020B0604020202020204" charset="0"/>
                        </a:rPr>
                        <a:t>Campus</a:t>
                      </a:r>
                      <a:endParaRPr lang="fr-FR" sz="1600" dirty="0">
                        <a:effectLst/>
                        <a:latin typeface="Lato" panose="020B0604020202020204" charset="0"/>
                        <a:ea typeface="Calibri" panose="020F0502020204030204" pitchFamily="34" charset="0"/>
                        <a:cs typeface="Lato" panose="020B0604020202020204" charset="0"/>
                      </a:endParaRPr>
                    </a:p>
                  </a:txBody>
                  <a:tcPr marL="45551" marR="45551" marT="0" marB="0" anchor="ctr"/>
                </a:tc>
                <a:extLst>
                  <a:ext uri="{0D108BD9-81ED-4DB2-BD59-A6C34878D82A}">
                    <a16:rowId xmlns:a16="http://schemas.microsoft.com/office/drawing/2014/main" val="991649962"/>
                  </a:ext>
                </a:extLst>
              </a:tr>
              <a:tr h="360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Lato" panose="020B0604020202020204" charset="0"/>
                          <a:cs typeface="Lato" panose="020B0604020202020204" charset="0"/>
                        </a:rPr>
                        <a:t>16:00 &gt; 18:00</a:t>
                      </a:r>
                      <a:endParaRPr lang="fr-FR" sz="1600" dirty="0">
                        <a:effectLst/>
                        <a:latin typeface="Lato" panose="020B0604020202020204" charset="0"/>
                        <a:ea typeface="Calibri" panose="020F0502020204030204" pitchFamily="34" charset="0"/>
                        <a:cs typeface="Lato" panose="020B0604020202020204" charset="0"/>
                      </a:endParaRPr>
                    </a:p>
                  </a:txBody>
                  <a:tcPr marL="45551" marR="455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Lato" panose="020B0604020202020204" charset="0"/>
                          <a:cs typeface="Lato" panose="020B0604020202020204" charset="0"/>
                        </a:rPr>
                        <a:t>City-Tour</a:t>
                      </a:r>
                      <a:endParaRPr lang="fr-FR" sz="1600">
                        <a:effectLst/>
                        <a:latin typeface="Lato" panose="020B0604020202020204" charset="0"/>
                        <a:ea typeface="Calibri" panose="020F0502020204030204" pitchFamily="34" charset="0"/>
                        <a:cs typeface="Lato" panose="020B0604020202020204" charset="0"/>
                      </a:endParaRPr>
                    </a:p>
                  </a:txBody>
                  <a:tcPr marL="45551" marR="455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1600" dirty="0">
                        <a:effectLst/>
                        <a:latin typeface="Lato" panose="020B0604020202020204" charset="0"/>
                        <a:ea typeface="Calibri" panose="020F0502020204030204" pitchFamily="34" charset="0"/>
                        <a:cs typeface="Lato" panose="020B0604020202020204" charset="0"/>
                      </a:endParaRPr>
                    </a:p>
                  </a:txBody>
                  <a:tcPr marL="45551" marR="45551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Lato" panose="020B0604020202020204" charset="0"/>
                          <a:ea typeface="+mn-ea"/>
                          <a:cs typeface="Lato" panose="020B0604020202020204" charset="0"/>
                        </a:rPr>
                        <a:t>City-centre</a:t>
                      </a:r>
                      <a:endParaRPr kumimoji="0" lang="fr-FR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Lato" panose="020B0604020202020204" charset="0"/>
                        <a:ea typeface="Calibri" panose="020F0502020204030204" pitchFamily="34" charset="0"/>
                        <a:cs typeface="Lato" panose="020B0604020202020204" charset="0"/>
                      </a:endParaRPr>
                    </a:p>
                  </a:txBody>
                  <a:tcPr marL="45551" marR="45551" marT="0" marB="0" anchor="ctr"/>
                </a:tc>
                <a:extLst>
                  <a:ext uri="{0D108BD9-81ED-4DB2-BD59-A6C34878D82A}">
                    <a16:rowId xmlns:a16="http://schemas.microsoft.com/office/drawing/2014/main" val="930431337"/>
                  </a:ext>
                </a:extLst>
              </a:tr>
              <a:tr h="360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Lato" panose="020B0604020202020204" charset="0"/>
                          <a:cs typeface="Lato" panose="020B0604020202020204" charset="0"/>
                        </a:rPr>
                        <a:t>19:00 &gt; 20h30</a:t>
                      </a:r>
                      <a:endParaRPr lang="fr-FR" sz="1600" dirty="0">
                        <a:effectLst/>
                        <a:latin typeface="Lato" panose="020B0604020202020204" charset="0"/>
                        <a:ea typeface="Calibri" panose="020F0502020204030204" pitchFamily="34" charset="0"/>
                        <a:cs typeface="Lato" panose="020B0604020202020204" charset="0"/>
                      </a:endParaRPr>
                    </a:p>
                  </a:txBody>
                  <a:tcPr marL="45551" marR="455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 err="1" smtClean="0">
                          <a:effectLst/>
                          <a:latin typeface="Lato" panose="020B0604020202020204" charset="0"/>
                          <a:cs typeface="Lato" panose="020B0604020202020204" charset="0"/>
                        </a:rPr>
                        <a:t>Opening</a:t>
                      </a:r>
                      <a:r>
                        <a:rPr lang="fr-FR" sz="1400" baseline="0" dirty="0" smtClean="0">
                          <a:effectLst/>
                          <a:latin typeface="Lato" panose="020B0604020202020204" charset="0"/>
                          <a:cs typeface="Lato" panose="020B0604020202020204" charset="0"/>
                        </a:rPr>
                        <a:t> </a:t>
                      </a:r>
                      <a:r>
                        <a:rPr lang="fr-FR" sz="1400" baseline="0" dirty="0" err="1" smtClean="0">
                          <a:effectLst/>
                          <a:latin typeface="Lato" panose="020B0604020202020204" charset="0"/>
                          <a:cs typeface="Lato" panose="020B0604020202020204" charset="0"/>
                        </a:rPr>
                        <a:t>ceremony</a:t>
                      </a:r>
                      <a:r>
                        <a:rPr lang="fr-FR" sz="1400" dirty="0" smtClean="0">
                          <a:effectLst/>
                          <a:latin typeface="Lato" panose="020B0604020202020204" charset="0"/>
                          <a:cs typeface="Lato" panose="020B0604020202020204" charset="0"/>
                        </a:rPr>
                        <a:t> @</a:t>
                      </a:r>
                      <a:r>
                        <a:rPr lang="fr-FR" sz="1400" baseline="0" dirty="0" smtClean="0">
                          <a:effectLst/>
                          <a:latin typeface="Lato" panose="020B0604020202020204" charset="0"/>
                          <a:cs typeface="Lato" panose="020B0604020202020204" charset="0"/>
                        </a:rPr>
                        <a:t> City hall</a:t>
                      </a:r>
                      <a:endParaRPr lang="fr-FR" sz="1600" dirty="0">
                        <a:effectLst/>
                        <a:latin typeface="Lato" panose="020B0604020202020204" charset="0"/>
                        <a:ea typeface="Calibri" panose="020F0502020204030204" pitchFamily="34" charset="0"/>
                        <a:cs typeface="Lato" panose="020B0604020202020204" charset="0"/>
                      </a:endParaRPr>
                    </a:p>
                  </a:txBody>
                  <a:tcPr marL="45551" marR="455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 smtClean="0">
                          <a:effectLst/>
                          <a:latin typeface="Lato" panose="020B0604020202020204" charset="0"/>
                          <a:cs typeface="Lato" panose="020B0604020202020204" charset="0"/>
                        </a:rPr>
                        <a:t>Palace of the </a:t>
                      </a:r>
                      <a:r>
                        <a:rPr lang="fr-FR" sz="1400" dirty="0" err="1" smtClean="0">
                          <a:effectLst/>
                          <a:latin typeface="Lato" panose="020B0604020202020204" charset="0"/>
                          <a:cs typeface="Lato" panose="020B0604020202020204" charset="0"/>
                        </a:rPr>
                        <a:t>Dukes</a:t>
                      </a:r>
                      <a:r>
                        <a:rPr lang="fr-FR" sz="1400" dirty="0" smtClean="0">
                          <a:effectLst/>
                          <a:latin typeface="Lato" panose="020B0604020202020204" charset="0"/>
                          <a:cs typeface="Lato" panose="020B0604020202020204" charset="0"/>
                        </a:rPr>
                        <a:t> of </a:t>
                      </a:r>
                      <a:r>
                        <a:rPr lang="fr-FR" sz="1400" dirty="0" err="1" smtClean="0">
                          <a:effectLst/>
                          <a:latin typeface="Lato" panose="020B0604020202020204" charset="0"/>
                          <a:cs typeface="Lato" panose="020B0604020202020204" charset="0"/>
                        </a:rPr>
                        <a:t>Burgundy</a:t>
                      </a:r>
                      <a:endParaRPr lang="fr-FR" sz="1600" dirty="0">
                        <a:effectLst/>
                        <a:latin typeface="Lato" panose="020B0604020202020204" charset="0"/>
                        <a:ea typeface="Calibri" panose="020F0502020204030204" pitchFamily="34" charset="0"/>
                        <a:cs typeface="Lato" panose="020B0604020202020204" charset="0"/>
                      </a:endParaRPr>
                    </a:p>
                  </a:txBody>
                  <a:tcPr marL="45551" marR="45551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Lato" panose="020B0604020202020204" charset="0"/>
                          <a:ea typeface="+mn-ea"/>
                          <a:cs typeface="Lato" panose="020B0604020202020204" charset="0"/>
                        </a:rPr>
                        <a:t>City-centre</a:t>
                      </a:r>
                      <a:endParaRPr kumimoji="0" lang="fr-FR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Lato" panose="020B0604020202020204" charset="0"/>
                        <a:ea typeface="Calibri" panose="020F0502020204030204" pitchFamily="34" charset="0"/>
                        <a:cs typeface="Lato" panose="020B0604020202020204" charset="0"/>
                      </a:endParaRPr>
                    </a:p>
                  </a:txBody>
                  <a:tcPr marL="45551" marR="45551" marT="0" marB="0" anchor="ctr"/>
                </a:tc>
                <a:extLst>
                  <a:ext uri="{0D108BD9-81ED-4DB2-BD59-A6C34878D82A}">
                    <a16:rowId xmlns:a16="http://schemas.microsoft.com/office/drawing/2014/main" val="17059491"/>
                  </a:ext>
                </a:extLst>
              </a:tr>
              <a:tr h="360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Lato" panose="020B0604020202020204" charset="0"/>
                          <a:cs typeface="Lato" panose="020B0604020202020204" charset="0"/>
                        </a:rPr>
                        <a:t>21:00 &gt; 02 :00</a:t>
                      </a:r>
                      <a:endParaRPr lang="fr-FR" sz="1600" dirty="0">
                        <a:effectLst/>
                        <a:latin typeface="Lato" panose="020B0604020202020204" charset="0"/>
                        <a:ea typeface="Calibri" panose="020F0502020204030204" pitchFamily="34" charset="0"/>
                        <a:cs typeface="Lato" panose="020B0604020202020204" charset="0"/>
                      </a:endParaRPr>
                    </a:p>
                  </a:txBody>
                  <a:tcPr marL="45551" marR="455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Lato" panose="020B0604020202020204" charset="0"/>
                          <a:cs typeface="Lato" panose="020B0604020202020204" charset="0"/>
                        </a:rPr>
                        <a:t>French </a:t>
                      </a:r>
                      <a:r>
                        <a:rPr lang="fr-FR" sz="1400" dirty="0" err="1">
                          <a:effectLst/>
                          <a:latin typeface="Lato" panose="020B0604020202020204" charset="0"/>
                          <a:cs typeface="Lato" panose="020B0604020202020204" charset="0"/>
                        </a:rPr>
                        <a:t>Dinner</a:t>
                      </a:r>
                      <a:endParaRPr lang="fr-FR" sz="1600" dirty="0">
                        <a:effectLst/>
                        <a:latin typeface="Lato" panose="020B0604020202020204" charset="0"/>
                        <a:ea typeface="Calibri" panose="020F0502020204030204" pitchFamily="34" charset="0"/>
                        <a:cs typeface="Lato" panose="020B0604020202020204" charset="0"/>
                      </a:endParaRPr>
                    </a:p>
                  </a:txBody>
                  <a:tcPr marL="45551" marR="455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Lato" panose="020B0604020202020204" charset="0"/>
                          <a:cs typeface="Lato" panose="020B0604020202020204" charset="0"/>
                        </a:rPr>
                        <a:t>Salle Multiplex – </a:t>
                      </a:r>
                      <a:r>
                        <a:rPr lang="fr-FR" sz="1400" dirty="0" err="1">
                          <a:effectLst/>
                          <a:latin typeface="Lato" panose="020B0604020202020204" charset="0"/>
                          <a:cs typeface="Lato" panose="020B0604020202020204" charset="0"/>
                        </a:rPr>
                        <a:t>uB</a:t>
                      </a:r>
                      <a:r>
                        <a:rPr lang="fr-FR" sz="1400" dirty="0">
                          <a:effectLst/>
                          <a:latin typeface="Lato" panose="020B0604020202020204" charset="0"/>
                          <a:cs typeface="Lato" panose="020B0604020202020204" charset="0"/>
                        </a:rPr>
                        <a:t>*</a:t>
                      </a:r>
                      <a:endParaRPr lang="fr-FR" sz="1600" dirty="0">
                        <a:effectLst/>
                        <a:latin typeface="Lato" panose="020B0604020202020204" charset="0"/>
                        <a:ea typeface="Calibri" panose="020F0502020204030204" pitchFamily="34" charset="0"/>
                        <a:cs typeface="Lato" panose="020B0604020202020204" charset="0"/>
                      </a:endParaRPr>
                    </a:p>
                  </a:txBody>
                  <a:tcPr marL="45551" marR="455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Lato" panose="020B0604020202020204" charset="0"/>
                          <a:cs typeface="Lato" panose="020B0604020202020204" charset="0"/>
                        </a:rPr>
                        <a:t>Campus</a:t>
                      </a:r>
                      <a:endParaRPr lang="fr-FR" sz="1600">
                        <a:effectLst/>
                        <a:latin typeface="Lato" panose="020B0604020202020204" charset="0"/>
                        <a:ea typeface="Calibri" panose="020F0502020204030204" pitchFamily="34" charset="0"/>
                        <a:cs typeface="Lato" panose="020B0604020202020204" charset="0"/>
                      </a:endParaRPr>
                    </a:p>
                  </a:txBody>
                  <a:tcPr marL="45551" marR="45551" marT="0" marB="0" anchor="ctr"/>
                </a:tc>
                <a:extLst>
                  <a:ext uri="{0D108BD9-81ED-4DB2-BD59-A6C34878D82A}">
                    <a16:rowId xmlns:a16="http://schemas.microsoft.com/office/drawing/2014/main" val="1803557933"/>
                  </a:ext>
                </a:extLst>
              </a:tr>
              <a:tr h="36000">
                <a:tc row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 smtClean="0">
                          <a:effectLst/>
                          <a:latin typeface="Lato" panose="020B0604020202020204" charset="0"/>
                          <a:cs typeface="Lato" panose="020B0604020202020204" charset="0"/>
                        </a:rPr>
                        <a:t>Saturday</a:t>
                      </a:r>
                      <a:r>
                        <a:rPr lang="fr-FR" sz="1400" baseline="0" dirty="0" smtClean="0">
                          <a:effectLst/>
                          <a:latin typeface="Lato" panose="020B0604020202020204" charset="0"/>
                          <a:cs typeface="Lato" panose="020B0604020202020204" charset="0"/>
                        </a:rPr>
                        <a:t>, 28th May</a:t>
                      </a:r>
                      <a:endParaRPr lang="fr-FR" sz="1600" dirty="0">
                        <a:effectLst/>
                        <a:latin typeface="Lato" panose="020B0604020202020204" charset="0"/>
                        <a:ea typeface="Calibri" panose="020F0502020204030204" pitchFamily="34" charset="0"/>
                        <a:cs typeface="Lato" panose="020B0604020202020204" charset="0"/>
                      </a:endParaRPr>
                    </a:p>
                  </a:txBody>
                  <a:tcPr marL="45551" marR="455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Lato" panose="020B0604020202020204" charset="0"/>
                          <a:cs typeface="Lato" panose="020B0604020202020204" charset="0"/>
                        </a:rPr>
                        <a:t>8:00 &gt; 9:00</a:t>
                      </a:r>
                      <a:endParaRPr lang="fr-FR" sz="1600" dirty="0">
                        <a:effectLst/>
                        <a:latin typeface="Lato" panose="020B0604020202020204" charset="0"/>
                        <a:ea typeface="Calibri" panose="020F0502020204030204" pitchFamily="34" charset="0"/>
                        <a:cs typeface="Lato" panose="020B0604020202020204" charset="0"/>
                      </a:endParaRPr>
                    </a:p>
                  </a:txBody>
                  <a:tcPr marL="45551" marR="455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 smtClean="0">
                          <a:effectLst/>
                          <a:latin typeface="Lato" panose="020B0604020202020204" charset="0"/>
                          <a:cs typeface="Lato" panose="020B0604020202020204" charset="0"/>
                        </a:rPr>
                        <a:t>Breakfast</a:t>
                      </a:r>
                      <a:endParaRPr lang="fr-FR" sz="1600" dirty="0">
                        <a:effectLst/>
                        <a:latin typeface="Lato" panose="020B0604020202020204" charset="0"/>
                        <a:ea typeface="Calibri" panose="020F0502020204030204" pitchFamily="34" charset="0"/>
                        <a:cs typeface="Lato" panose="020B0604020202020204" charset="0"/>
                      </a:endParaRPr>
                    </a:p>
                  </a:txBody>
                  <a:tcPr marL="45551" marR="455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 err="1">
                          <a:effectLst/>
                          <a:latin typeface="Lato" panose="020B0604020202020204" charset="0"/>
                          <a:cs typeface="Lato" panose="020B0604020202020204" charset="0"/>
                        </a:rPr>
                        <a:t>uB</a:t>
                      </a:r>
                      <a:endParaRPr lang="fr-FR" sz="1600" dirty="0">
                        <a:effectLst/>
                        <a:latin typeface="Lato" panose="020B0604020202020204" charset="0"/>
                        <a:ea typeface="Calibri" panose="020F0502020204030204" pitchFamily="34" charset="0"/>
                        <a:cs typeface="Lato" panose="020B0604020202020204" charset="0"/>
                      </a:endParaRPr>
                    </a:p>
                  </a:txBody>
                  <a:tcPr marL="45551" marR="455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Lato" panose="020B0604020202020204" charset="0"/>
                          <a:cs typeface="Lato" panose="020B0604020202020204" charset="0"/>
                        </a:rPr>
                        <a:t>Campus</a:t>
                      </a:r>
                      <a:endParaRPr lang="fr-FR" sz="1600">
                        <a:effectLst/>
                        <a:latin typeface="Lato" panose="020B0604020202020204" charset="0"/>
                        <a:ea typeface="Calibri" panose="020F0502020204030204" pitchFamily="34" charset="0"/>
                        <a:cs typeface="Lato" panose="020B0604020202020204" charset="0"/>
                      </a:endParaRPr>
                    </a:p>
                  </a:txBody>
                  <a:tcPr marL="45551" marR="45551" marT="0" marB="0" anchor="ctr"/>
                </a:tc>
                <a:extLst>
                  <a:ext uri="{0D108BD9-81ED-4DB2-BD59-A6C34878D82A}">
                    <a16:rowId xmlns:a16="http://schemas.microsoft.com/office/drawing/2014/main" val="1573201987"/>
                  </a:ext>
                </a:extLst>
              </a:tr>
              <a:tr h="360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Lato" panose="020B0604020202020204" charset="0"/>
                          <a:cs typeface="Lato" panose="020B0604020202020204" charset="0"/>
                        </a:rPr>
                        <a:t>9:00 &gt; 13:00</a:t>
                      </a:r>
                      <a:endParaRPr lang="fr-FR" sz="1600" dirty="0">
                        <a:effectLst/>
                        <a:latin typeface="Lato" panose="020B0604020202020204" charset="0"/>
                        <a:ea typeface="Calibri" panose="020F0502020204030204" pitchFamily="34" charset="0"/>
                        <a:cs typeface="Lato" panose="020B0604020202020204" charset="0"/>
                      </a:endParaRPr>
                    </a:p>
                  </a:txBody>
                  <a:tcPr marL="45551" marR="455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 err="1" smtClean="0">
                          <a:effectLst/>
                          <a:latin typeface="Lato" panose="020B0604020202020204" charset="0"/>
                          <a:cs typeface="Lato" panose="020B0604020202020204" charset="0"/>
                        </a:rPr>
                        <a:t>Plenaries</a:t>
                      </a:r>
                      <a:r>
                        <a:rPr lang="fr-FR" sz="1400" dirty="0" smtClean="0">
                          <a:effectLst/>
                          <a:latin typeface="Lato" panose="020B0604020202020204" charset="0"/>
                          <a:cs typeface="Lato" panose="020B0604020202020204" charset="0"/>
                        </a:rPr>
                        <a:t>, Workshops</a:t>
                      </a:r>
                      <a:endParaRPr lang="fr-FR" sz="1600" dirty="0">
                        <a:effectLst/>
                        <a:latin typeface="Lato" panose="020B0604020202020204" charset="0"/>
                        <a:ea typeface="Calibri" panose="020F0502020204030204" pitchFamily="34" charset="0"/>
                        <a:cs typeface="Lato" panose="020B0604020202020204" charset="0"/>
                      </a:endParaRPr>
                    </a:p>
                  </a:txBody>
                  <a:tcPr marL="45551" marR="455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 err="1">
                          <a:effectLst/>
                          <a:latin typeface="Lato" panose="020B0604020202020204" charset="0"/>
                          <a:cs typeface="Lato" panose="020B0604020202020204" charset="0"/>
                        </a:rPr>
                        <a:t>uB</a:t>
                      </a:r>
                      <a:endParaRPr lang="fr-FR" sz="1600" dirty="0">
                        <a:effectLst/>
                        <a:latin typeface="Lato" panose="020B0604020202020204" charset="0"/>
                        <a:ea typeface="Calibri" panose="020F0502020204030204" pitchFamily="34" charset="0"/>
                        <a:cs typeface="Lato" panose="020B0604020202020204" charset="0"/>
                      </a:endParaRPr>
                    </a:p>
                  </a:txBody>
                  <a:tcPr marL="45551" marR="455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Lato" panose="020B0604020202020204" charset="0"/>
                          <a:cs typeface="Lato" panose="020B0604020202020204" charset="0"/>
                        </a:rPr>
                        <a:t>Campus</a:t>
                      </a:r>
                      <a:endParaRPr lang="fr-FR" sz="1600">
                        <a:effectLst/>
                        <a:latin typeface="Lato" panose="020B0604020202020204" charset="0"/>
                        <a:ea typeface="Calibri" panose="020F0502020204030204" pitchFamily="34" charset="0"/>
                        <a:cs typeface="Lato" panose="020B0604020202020204" charset="0"/>
                      </a:endParaRPr>
                    </a:p>
                  </a:txBody>
                  <a:tcPr marL="45551" marR="45551" marT="0" marB="0" anchor="ctr"/>
                </a:tc>
                <a:extLst>
                  <a:ext uri="{0D108BD9-81ED-4DB2-BD59-A6C34878D82A}">
                    <a16:rowId xmlns:a16="http://schemas.microsoft.com/office/drawing/2014/main" val="196514548"/>
                  </a:ext>
                </a:extLst>
              </a:tr>
              <a:tr h="360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Lato" panose="020B0604020202020204" charset="0"/>
                          <a:cs typeface="Lato" panose="020B0604020202020204" charset="0"/>
                        </a:rPr>
                        <a:t>13:00 &gt; 14:00</a:t>
                      </a:r>
                      <a:endParaRPr lang="fr-FR" sz="1600" dirty="0">
                        <a:effectLst/>
                        <a:latin typeface="Lato" panose="020B0604020202020204" charset="0"/>
                        <a:ea typeface="Calibri" panose="020F0502020204030204" pitchFamily="34" charset="0"/>
                        <a:cs typeface="Lato" panose="020B0604020202020204" charset="0"/>
                      </a:endParaRPr>
                    </a:p>
                  </a:txBody>
                  <a:tcPr marL="45551" marR="455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 smtClean="0">
                          <a:effectLst/>
                          <a:latin typeface="Lato" panose="020B0604020202020204" charset="0"/>
                          <a:cs typeface="Lato" panose="020B0604020202020204" charset="0"/>
                        </a:rPr>
                        <a:t>Lunch</a:t>
                      </a:r>
                      <a:endParaRPr lang="fr-FR" sz="1600" dirty="0">
                        <a:effectLst/>
                        <a:latin typeface="Lato" panose="020B0604020202020204" charset="0"/>
                        <a:ea typeface="Calibri" panose="020F0502020204030204" pitchFamily="34" charset="0"/>
                        <a:cs typeface="Lato" panose="020B0604020202020204" charset="0"/>
                      </a:endParaRPr>
                    </a:p>
                  </a:txBody>
                  <a:tcPr marL="45551" marR="455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Lato" panose="020B0604020202020204" charset="0"/>
                          <a:cs typeface="Lato" panose="020B0604020202020204" charset="0"/>
                        </a:rPr>
                        <a:t>RU – Crous Dijon</a:t>
                      </a:r>
                      <a:endParaRPr lang="fr-FR" sz="1600" dirty="0">
                        <a:effectLst/>
                        <a:latin typeface="Lato" panose="020B0604020202020204" charset="0"/>
                        <a:ea typeface="Calibri" panose="020F0502020204030204" pitchFamily="34" charset="0"/>
                        <a:cs typeface="Lato" panose="020B0604020202020204" charset="0"/>
                      </a:endParaRPr>
                    </a:p>
                  </a:txBody>
                  <a:tcPr marL="45551" marR="455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Lato" panose="020B0604020202020204" charset="0"/>
                          <a:cs typeface="Lato" panose="020B0604020202020204" charset="0"/>
                        </a:rPr>
                        <a:t>Campus</a:t>
                      </a:r>
                      <a:endParaRPr lang="fr-FR" sz="1600">
                        <a:effectLst/>
                        <a:latin typeface="Lato" panose="020B0604020202020204" charset="0"/>
                        <a:ea typeface="Calibri" panose="020F0502020204030204" pitchFamily="34" charset="0"/>
                        <a:cs typeface="Lato" panose="020B0604020202020204" charset="0"/>
                      </a:endParaRPr>
                    </a:p>
                  </a:txBody>
                  <a:tcPr marL="45551" marR="45551" marT="0" marB="0" anchor="ctr"/>
                </a:tc>
                <a:extLst>
                  <a:ext uri="{0D108BD9-81ED-4DB2-BD59-A6C34878D82A}">
                    <a16:rowId xmlns:a16="http://schemas.microsoft.com/office/drawing/2014/main" val="3197717341"/>
                  </a:ext>
                </a:extLst>
              </a:tr>
              <a:tr h="360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Lato" panose="020B0604020202020204" charset="0"/>
                          <a:cs typeface="Lato" panose="020B0604020202020204" charset="0"/>
                        </a:rPr>
                        <a:t>14:00 &gt; 20:00</a:t>
                      </a:r>
                      <a:endParaRPr lang="fr-FR" sz="1600" dirty="0">
                        <a:effectLst/>
                        <a:latin typeface="Lato" panose="020B0604020202020204" charset="0"/>
                        <a:ea typeface="Calibri" panose="020F0502020204030204" pitchFamily="34" charset="0"/>
                        <a:cs typeface="Lato" panose="020B0604020202020204" charset="0"/>
                      </a:endParaRPr>
                    </a:p>
                  </a:txBody>
                  <a:tcPr marL="45551" marR="455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 err="1" smtClean="0">
                          <a:effectLst/>
                          <a:latin typeface="Lato" panose="020B0604020202020204" charset="0"/>
                          <a:cs typeface="Lato" panose="020B0604020202020204" charset="0"/>
                        </a:rPr>
                        <a:t>Plenaries</a:t>
                      </a:r>
                      <a:r>
                        <a:rPr lang="fr-FR" sz="1400" dirty="0" smtClean="0">
                          <a:effectLst/>
                          <a:latin typeface="Lato" panose="020B0604020202020204" charset="0"/>
                          <a:cs typeface="Lato" panose="020B0604020202020204" charset="0"/>
                        </a:rPr>
                        <a:t>, Workshops</a:t>
                      </a:r>
                      <a:endParaRPr lang="fr-FR" sz="1600" dirty="0">
                        <a:effectLst/>
                        <a:latin typeface="Lato" panose="020B0604020202020204" charset="0"/>
                        <a:ea typeface="Calibri" panose="020F0502020204030204" pitchFamily="34" charset="0"/>
                        <a:cs typeface="Lato" panose="020B0604020202020204" charset="0"/>
                      </a:endParaRPr>
                    </a:p>
                  </a:txBody>
                  <a:tcPr marL="45551" marR="455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 err="1">
                          <a:effectLst/>
                          <a:latin typeface="Lato" panose="020B0604020202020204" charset="0"/>
                          <a:cs typeface="Lato" panose="020B0604020202020204" charset="0"/>
                        </a:rPr>
                        <a:t>uB</a:t>
                      </a:r>
                      <a:endParaRPr lang="fr-FR" sz="1600" dirty="0">
                        <a:effectLst/>
                        <a:latin typeface="Lato" panose="020B0604020202020204" charset="0"/>
                        <a:ea typeface="Calibri" panose="020F0502020204030204" pitchFamily="34" charset="0"/>
                        <a:cs typeface="Lato" panose="020B0604020202020204" charset="0"/>
                      </a:endParaRPr>
                    </a:p>
                  </a:txBody>
                  <a:tcPr marL="45551" marR="455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Lato" panose="020B0604020202020204" charset="0"/>
                          <a:cs typeface="Lato" panose="020B0604020202020204" charset="0"/>
                        </a:rPr>
                        <a:t>Campus</a:t>
                      </a:r>
                      <a:endParaRPr lang="fr-FR" sz="1600">
                        <a:effectLst/>
                        <a:latin typeface="Lato" panose="020B0604020202020204" charset="0"/>
                        <a:ea typeface="Calibri" panose="020F0502020204030204" pitchFamily="34" charset="0"/>
                        <a:cs typeface="Lato" panose="020B0604020202020204" charset="0"/>
                      </a:endParaRPr>
                    </a:p>
                  </a:txBody>
                  <a:tcPr marL="45551" marR="45551" marT="0" marB="0" anchor="ctr"/>
                </a:tc>
                <a:extLst>
                  <a:ext uri="{0D108BD9-81ED-4DB2-BD59-A6C34878D82A}">
                    <a16:rowId xmlns:a16="http://schemas.microsoft.com/office/drawing/2014/main" val="3899383864"/>
                  </a:ext>
                </a:extLst>
              </a:tr>
              <a:tr h="360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Lato" panose="020B0604020202020204" charset="0"/>
                          <a:cs typeface="Lato" panose="020B0604020202020204" charset="0"/>
                        </a:rPr>
                        <a:t>20:00 &gt; 21:00</a:t>
                      </a:r>
                      <a:endParaRPr lang="fr-FR" sz="1600">
                        <a:effectLst/>
                        <a:latin typeface="Lato" panose="020B0604020202020204" charset="0"/>
                        <a:ea typeface="Calibri" panose="020F0502020204030204" pitchFamily="34" charset="0"/>
                        <a:cs typeface="Lato" panose="020B0604020202020204" charset="0"/>
                      </a:endParaRPr>
                    </a:p>
                  </a:txBody>
                  <a:tcPr marL="45551" marR="455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 smtClean="0">
                          <a:effectLst/>
                          <a:latin typeface="Lato" panose="020B0604020202020204" charset="0"/>
                          <a:cs typeface="Lato" panose="020B0604020202020204" charset="0"/>
                        </a:rPr>
                        <a:t>Free time</a:t>
                      </a:r>
                      <a:endParaRPr lang="fr-FR" sz="1600" dirty="0">
                        <a:effectLst/>
                        <a:latin typeface="Lato" panose="020B0604020202020204" charset="0"/>
                        <a:ea typeface="Calibri" panose="020F0502020204030204" pitchFamily="34" charset="0"/>
                        <a:cs typeface="Lato" panose="020B0604020202020204" charset="0"/>
                      </a:endParaRPr>
                    </a:p>
                  </a:txBody>
                  <a:tcPr marL="45551" marR="455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Lato" panose="020B0604020202020204" charset="0"/>
                          <a:cs typeface="Lato" panose="020B0604020202020204" charset="0"/>
                        </a:rPr>
                        <a:t> </a:t>
                      </a:r>
                      <a:endParaRPr lang="fr-FR" sz="1600" dirty="0">
                        <a:effectLst/>
                        <a:latin typeface="Lato" panose="020B0604020202020204" charset="0"/>
                        <a:ea typeface="Calibri" panose="020F0502020204030204" pitchFamily="34" charset="0"/>
                        <a:cs typeface="Lato" panose="020B0604020202020204" charset="0"/>
                      </a:endParaRPr>
                    </a:p>
                  </a:txBody>
                  <a:tcPr marL="45551" marR="45551" marT="0" marB="0" anchor="ctr"/>
                </a:tc>
                <a:tc>
                  <a:txBody>
                    <a:bodyPr/>
                    <a:lstStyle/>
                    <a:p>
                      <a:endParaRPr lang="fr-FR" sz="900" dirty="0">
                        <a:latin typeface="Lato" panose="020B0604020202020204" charset="0"/>
                        <a:cs typeface="Lato" panose="020B0604020202020204" charset="0"/>
                      </a:endParaRPr>
                    </a:p>
                  </a:txBody>
                  <a:tcPr marL="45551" marR="45551" marT="0" marB="0" anchor="ctr"/>
                </a:tc>
                <a:extLst>
                  <a:ext uri="{0D108BD9-81ED-4DB2-BD59-A6C34878D82A}">
                    <a16:rowId xmlns:a16="http://schemas.microsoft.com/office/drawing/2014/main" val="3290416625"/>
                  </a:ext>
                </a:extLst>
              </a:tr>
              <a:tr h="360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Lato" panose="020B0604020202020204" charset="0"/>
                          <a:cs typeface="Lato" panose="020B0604020202020204" charset="0"/>
                        </a:rPr>
                        <a:t>21:30 &gt; 00:00</a:t>
                      </a:r>
                      <a:endParaRPr lang="fr-FR" sz="1600" dirty="0">
                        <a:effectLst/>
                        <a:latin typeface="Lato" panose="020B0604020202020204" charset="0"/>
                        <a:ea typeface="Calibri" panose="020F0502020204030204" pitchFamily="34" charset="0"/>
                        <a:cs typeface="Lato" panose="020B0604020202020204" charset="0"/>
                      </a:endParaRPr>
                    </a:p>
                  </a:txBody>
                  <a:tcPr marL="45551" marR="455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 err="1" smtClean="0">
                          <a:effectLst/>
                          <a:latin typeface="Lato" panose="020B0604020202020204" charset="0"/>
                          <a:cs typeface="Lato" panose="020B0604020202020204" charset="0"/>
                        </a:rPr>
                        <a:t>Burgudian</a:t>
                      </a:r>
                      <a:r>
                        <a:rPr lang="fr-FR" sz="1400" dirty="0" smtClean="0">
                          <a:effectLst/>
                          <a:latin typeface="Lato" panose="020B0604020202020204" charset="0"/>
                          <a:cs typeface="Lato" panose="020B0604020202020204" charset="0"/>
                        </a:rPr>
                        <a:t> Buffet</a:t>
                      </a:r>
                      <a:endParaRPr lang="fr-FR" sz="1600" dirty="0">
                        <a:effectLst/>
                        <a:latin typeface="Lato" panose="020B0604020202020204" charset="0"/>
                        <a:ea typeface="Calibri" panose="020F0502020204030204" pitchFamily="34" charset="0"/>
                        <a:cs typeface="Lato" panose="020B0604020202020204" charset="0"/>
                      </a:endParaRPr>
                    </a:p>
                  </a:txBody>
                  <a:tcPr marL="45551" marR="455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Lato" panose="020B0604020202020204" charset="0"/>
                          <a:cs typeface="Lato" panose="020B0604020202020204" charset="0"/>
                        </a:rPr>
                        <a:t>Cellier de Clairvaux</a:t>
                      </a:r>
                      <a:endParaRPr lang="fr-FR" sz="1600" dirty="0">
                        <a:effectLst/>
                        <a:latin typeface="Lato" panose="020B0604020202020204" charset="0"/>
                        <a:ea typeface="Calibri" panose="020F0502020204030204" pitchFamily="34" charset="0"/>
                        <a:cs typeface="Lato" panose="020B0604020202020204" charset="0"/>
                      </a:endParaRPr>
                    </a:p>
                  </a:txBody>
                  <a:tcPr marL="45551" marR="45551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Lato" panose="020B0604020202020204" charset="0"/>
                          <a:ea typeface="+mn-ea"/>
                          <a:cs typeface="Lato" panose="020B0604020202020204" charset="0"/>
                        </a:rPr>
                        <a:t>City-centre</a:t>
                      </a:r>
                      <a:endParaRPr kumimoji="0" lang="fr-FR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Lato" panose="020B0604020202020204" charset="0"/>
                        <a:ea typeface="Calibri" panose="020F0502020204030204" pitchFamily="34" charset="0"/>
                        <a:cs typeface="Lato" panose="020B0604020202020204" charset="0"/>
                      </a:endParaRPr>
                    </a:p>
                  </a:txBody>
                  <a:tcPr marL="45551" marR="45551" marT="0" marB="0" anchor="ctr"/>
                </a:tc>
                <a:extLst>
                  <a:ext uri="{0D108BD9-81ED-4DB2-BD59-A6C34878D82A}">
                    <a16:rowId xmlns:a16="http://schemas.microsoft.com/office/drawing/2014/main" val="153134445"/>
                  </a:ext>
                </a:extLst>
              </a:tr>
              <a:tr h="360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Lato" panose="020B0604020202020204" charset="0"/>
                          <a:cs typeface="Lato" panose="020B0604020202020204" charset="0"/>
                        </a:rPr>
                        <a:t>00:00 &gt;</a:t>
                      </a:r>
                      <a:endParaRPr lang="fr-FR" sz="1600" dirty="0">
                        <a:effectLst/>
                        <a:latin typeface="Lato" panose="020B0604020202020204" charset="0"/>
                        <a:ea typeface="Calibri" panose="020F0502020204030204" pitchFamily="34" charset="0"/>
                        <a:cs typeface="Lato" panose="020B0604020202020204" charset="0"/>
                      </a:endParaRPr>
                    </a:p>
                  </a:txBody>
                  <a:tcPr marL="45551" marR="455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Lato" panose="020B0604020202020204" charset="0"/>
                          <a:cs typeface="Lato" panose="020B0604020202020204" charset="0"/>
                        </a:rPr>
                        <a:t>Soirée</a:t>
                      </a:r>
                      <a:endParaRPr lang="fr-FR" sz="1600">
                        <a:effectLst/>
                        <a:latin typeface="Lato" panose="020B0604020202020204" charset="0"/>
                        <a:ea typeface="Calibri" panose="020F0502020204030204" pitchFamily="34" charset="0"/>
                        <a:cs typeface="Lato" panose="020B0604020202020204" charset="0"/>
                      </a:endParaRPr>
                    </a:p>
                  </a:txBody>
                  <a:tcPr marL="45551" marR="455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Lato" panose="020B0604020202020204" charset="0"/>
                          <a:cs typeface="Lato" panose="020B0604020202020204" charset="0"/>
                        </a:rPr>
                        <a:t>La Centrale</a:t>
                      </a:r>
                      <a:endParaRPr lang="fr-FR" sz="1600" dirty="0">
                        <a:effectLst/>
                        <a:latin typeface="Lato" panose="020B0604020202020204" charset="0"/>
                        <a:ea typeface="Calibri" panose="020F0502020204030204" pitchFamily="34" charset="0"/>
                        <a:cs typeface="Lato" panose="020B0604020202020204" charset="0"/>
                      </a:endParaRPr>
                    </a:p>
                  </a:txBody>
                  <a:tcPr marL="45551" marR="45551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Lato" panose="020B0604020202020204" charset="0"/>
                          <a:ea typeface="+mn-ea"/>
                          <a:cs typeface="Lato" panose="020B0604020202020204" charset="0"/>
                        </a:rPr>
                        <a:t>City-centre</a:t>
                      </a:r>
                      <a:endParaRPr kumimoji="0" lang="fr-FR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Lato" panose="020B0604020202020204" charset="0"/>
                        <a:ea typeface="Calibri" panose="020F0502020204030204" pitchFamily="34" charset="0"/>
                        <a:cs typeface="Lato" panose="020B0604020202020204" charset="0"/>
                      </a:endParaRPr>
                    </a:p>
                  </a:txBody>
                  <a:tcPr marL="45551" marR="45551" marT="0" marB="0" anchor="ctr"/>
                </a:tc>
                <a:extLst>
                  <a:ext uri="{0D108BD9-81ED-4DB2-BD59-A6C34878D82A}">
                    <a16:rowId xmlns:a16="http://schemas.microsoft.com/office/drawing/2014/main" val="985393497"/>
                  </a:ext>
                </a:extLst>
              </a:tr>
              <a:tr h="3600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 smtClean="0">
                          <a:effectLst/>
                          <a:latin typeface="Lato" panose="020B0604020202020204" charset="0"/>
                          <a:cs typeface="Lato" panose="020B0604020202020204" charset="0"/>
                        </a:rPr>
                        <a:t>Sunday,</a:t>
                      </a:r>
                      <a:r>
                        <a:rPr lang="fr-FR" sz="1400" baseline="0" dirty="0" smtClean="0">
                          <a:effectLst/>
                          <a:latin typeface="Lato" panose="020B0604020202020204" charset="0"/>
                          <a:cs typeface="Lato" panose="020B0604020202020204" charset="0"/>
                        </a:rPr>
                        <a:t> 29th May</a:t>
                      </a:r>
                    </a:p>
                  </a:txBody>
                  <a:tcPr marL="45551" marR="455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Lato" panose="020B0604020202020204" charset="0"/>
                          <a:cs typeface="Lato" panose="020B0604020202020204" charset="0"/>
                        </a:rPr>
                        <a:t>8:00 &gt; 9:00</a:t>
                      </a:r>
                      <a:endParaRPr lang="fr-FR" sz="1600">
                        <a:effectLst/>
                        <a:latin typeface="Lato" panose="020B0604020202020204" charset="0"/>
                        <a:ea typeface="Calibri" panose="020F0502020204030204" pitchFamily="34" charset="0"/>
                        <a:cs typeface="Lato" panose="020B0604020202020204" charset="0"/>
                      </a:endParaRPr>
                    </a:p>
                  </a:txBody>
                  <a:tcPr marL="45551" marR="455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Lato" panose="020B0604020202020204" charset="0"/>
                          <a:cs typeface="Lato" panose="020B0604020202020204" charset="0"/>
                        </a:rPr>
                        <a:t>Petit déjeuner</a:t>
                      </a:r>
                      <a:endParaRPr lang="fr-FR" sz="1600" dirty="0">
                        <a:effectLst/>
                        <a:latin typeface="Lato" panose="020B0604020202020204" charset="0"/>
                        <a:ea typeface="Calibri" panose="020F0502020204030204" pitchFamily="34" charset="0"/>
                        <a:cs typeface="Lato" panose="020B0604020202020204" charset="0"/>
                      </a:endParaRPr>
                    </a:p>
                  </a:txBody>
                  <a:tcPr marL="45551" marR="455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  <a:latin typeface="Lato" panose="020B0604020202020204" charset="0"/>
                          <a:cs typeface="Lato" panose="020B0604020202020204" charset="0"/>
                        </a:rPr>
                        <a:t>uB</a:t>
                      </a:r>
                      <a:endParaRPr lang="fr-FR" sz="1600">
                        <a:effectLst/>
                        <a:latin typeface="Lato" panose="020B0604020202020204" charset="0"/>
                        <a:ea typeface="Calibri" panose="020F0502020204030204" pitchFamily="34" charset="0"/>
                        <a:cs typeface="Lato" panose="020B0604020202020204" charset="0"/>
                      </a:endParaRPr>
                    </a:p>
                  </a:txBody>
                  <a:tcPr marL="45551" marR="455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Lato" panose="020B0604020202020204" charset="0"/>
                          <a:cs typeface="Lato" panose="020B0604020202020204" charset="0"/>
                        </a:rPr>
                        <a:t>Campus</a:t>
                      </a:r>
                      <a:endParaRPr lang="fr-FR" sz="1600" dirty="0">
                        <a:effectLst/>
                        <a:latin typeface="Lato" panose="020B0604020202020204" charset="0"/>
                        <a:ea typeface="Calibri" panose="020F0502020204030204" pitchFamily="34" charset="0"/>
                        <a:cs typeface="Lato" panose="020B0604020202020204" charset="0"/>
                      </a:endParaRPr>
                    </a:p>
                  </a:txBody>
                  <a:tcPr marL="45551" marR="45551" marT="0" marB="0" anchor="ctr"/>
                </a:tc>
                <a:extLst>
                  <a:ext uri="{0D108BD9-81ED-4DB2-BD59-A6C34878D82A}">
                    <a16:rowId xmlns:a16="http://schemas.microsoft.com/office/drawing/2014/main" val="2631114237"/>
                  </a:ext>
                </a:extLst>
              </a:tr>
              <a:tr h="360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Lato" panose="020B0604020202020204" charset="0"/>
                          <a:cs typeface="Lato" panose="020B0604020202020204" charset="0"/>
                        </a:rPr>
                        <a:t>9:00 &gt; 14:00</a:t>
                      </a:r>
                      <a:endParaRPr lang="fr-FR" sz="1600" dirty="0">
                        <a:effectLst/>
                        <a:latin typeface="Lato" panose="020B0604020202020204" charset="0"/>
                        <a:ea typeface="Calibri" panose="020F0502020204030204" pitchFamily="34" charset="0"/>
                        <a:cs typeface="Lato" panose="020B0604020202020204" charset="0"/>
                      </a:endParaRPr>
                    </a:p>
                  </a:txBody>
                  <a:tcPr marL="45551" marR="455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Lato" panose="020B0604020202020204" charset="0"/>
                          <a:cs typeface="Lato" panose="020B0604020202020204" charset="0"/>
                        </a:rPr>
                        <a:t>Plénières, formations</a:t>
                      </a:r>
                      <a:endParaRPr lang="fr-FR" sz="1600" dirty="0">
                        <a:effectLst/>
                        <a:latin typeface="Lato" panose="020B0604020202020204" charset="0"/>
                        <a:ea typeface="Calibri" panose="020F0502020204030204" pitchFamily="34" charset="0"/>
                        <a:cs typeface="Lato" panose="020B0604020202020204" charset="0"/>
                      </a:endParaRPr>
                    </a:p>
                  </a:txBody>
                  <a:tcPr marL="45551" marR="455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 err="1">
                          <a:effectLst/>
                          <a:latin typeface="Lato" panose="020B0604020202020204" charset="0"/>
                          <a:cs typeface="Lato" panose="020B0604020202020204" charset="0"/>
                        </a:rPr>
                        <a:t>uB</a:t>
                      </a:r>
                      <a:endParaRPr lang="fr-FR" sz="1600" dirty="0">
                        <a:effectLst/>
                        <a:latin typeface="Lato" panose="020B0604020202020204" charset="0"/>
                        <a:ea typeface="Calibri" panose="020F0502020204030204" pitchFamily="34" charset="0"/>
                        <a:cs typeface="Lato" panose="020B0604020202020204" charset="0"/>
                      </a:endParaRPr>
                    </a:p>
                  </a:txBody>
                  <a:tcPr marL="45551" marR="455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Lato" panose="020B0604020202020204" charset="0"/>
                          <a:cs typeface="Lato" panose="020B0604020202020204" charset="0"/>
                        </a:rPr>
                        <a:t>Campus</a:t>
                      </a:r>
                      <a:endParaRPr lang="fr-FR" sz="1600" dirty="0">
                        <a:effectLst/>
                        <a:latin typeface="Lato" panose="020B0604020202020204" charset="0"/>
                        <a:ea typeface="Calibri" panose="020F0502020204030204" pitchFamily="34" charset="0"/>
                        <a:cs typeface="Lato" panose="020B0604020202020204" charset="0"/>
                      </a:endParaRPr>
                    </a:p>
                  </a:txBody>
                  <a:tcPr marL="45551" marR="45551" marT="0" marB="0" anchor="ctr"/>
                </a:tc>
                <a:extLst>
                  <a:ext uri="{0D108BD9-81ED-4DB2-BD59-A6C34878D82A}">
                    <a16:rowId xmlns:a16="http://schemas.microsoft.com/office/drawing/2014/main" val="3588815877"/>
                  </a:ext>
                </a:extLst>
              </a:tr>
            </a:tbl>
          </a:graphicData>
        </a:graphic>
      </p:graphicFrame>
      <p:sp>
        <p:nvSpPr>
          <p:cNvPr id="5" name="Espace réservé du texte 3"/>
          <p:cNvSpPr>
            <a:spLocks noGrp="1"/>
          </p:cNvSpPr>
          <p:nvPr>
            <p:ph type="body" sz="quarter" idx="4294967295"/>
          </p:nvPr>
        </p:nvSpPr>
        <p:spPr>
          <a:xfrm>
            <a:off x="323850" y="6246200"/>
            <a:ext cx="2413068" cy="281353"/>
          </a:xfrm>
          <a:prstGeom prst="rect">
            <a:avLst/>
          </a:prstGeom>
        </p:spPr>
        <p:txBody>
          <a:bodyPr/>
          <a:lstStyle/>
          <a:p>
            <a:r>
              <a:rPr lang="fr-FR" sz="1200" dirty="0" err="1" smtClean="0"/>
              <a:t>uB</a:t>
            </a:r>
            <a:r>
              <a:rPr lang="fr-FR" sz="1200" dirty="0" smtClean="0"/>
              <a:t>: </a:t>
            </a:r>
            <a:r>
              <a:rPr lang="fr-FR" sz="1200" dirty="0" err="1" smtClean="0"/>
              <a:t>University</a:t>
            </a:r>
            <a:r>
              <a:rPr lang="fr-FR" sz="1200" dirty="0" smtClean="0"/>
              <a:t> of </a:t>
            </a:r>
            <a:r>
              <a:rPr lang="fr-FR" sz="1200" dirty="0" err="1" smtClean="0"/>
              <a:t>Burgundy</a:t>
            </a:r>
            <a:endParaRPr lang="fr-FR" sz="1200" dirty="0"/>
          </a:p>
        </p:txBody>
      </p:sp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5358083"/>
              </p:ext>
            </p:extLst>
          </p:nvPr>
        </p:nvGraphicFramePr>
        <p:xfrm>
          <a:off x="8263207" y="1844631"/>
          <a:ext cx="370253" cy="4396884"/>
        </p:xfrm>
        <a:graphic>
          <a:graphicData uri="http://schemas.openxmlformats.org/drawingml/2006/table">
            <a:tbl>
              <a:tblPr firstRow="1" bandRow="1"/>
              <a:tblGrid>
                <a:gridCol w="370253">
                  <a:extLst>
                    <a:ext uri="{9D8B030D-6E8A-4147-A177-3AD203B41FA5}">
                      <a16:colId xmlns:a16="http://schemas.microsoft.com/office/drawing/2014/main" val="3628681366"/>
                    </a:ext>
                  </a:extLst>
                </a:gridCol>
              </a:tblGrid>
              <a:tr h="10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700" b="1" kern="1200" cap="all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Av.</a:t>
                      </a:r>
                    </a:p>
                  </a:txBody>
                  <a:tcPr marL="68580" marR="6858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516186"/>
                  </a:ext>
                </a:extLst>
              </a:tr>
              <a:tr h="3249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3106867"/>
                  </a:ext>
                </a:extLst>
              </a:tr>
              <a:tr h="7759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5853264"/>
                  </a:ext>
                </a:extLst>
              </a:tr>
              <a:tr h="4085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BF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1553901"/>
                  </a:ext>
                </a:extLst>
              </a:tr>
              <a:tr h="4248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BF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445912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9446081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5258483"/>
                  </a:ext>
                </a:extLst>
              </a:tr>
              <a:tr h="2235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6181312"/>
                  </a:ext>
                </a:extLst>
              </a:tr>
              <a:tr h="2082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7699028"/>
                  </a:ext>
                </a:extLst>
              </a:tr>
              <a:tr h="2235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770754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0464309"/>
                  </a:ext>
                </a:extLst>
              </a:tr>
              <a:tr h="4165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96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730385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6621629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33057"/>
                  </a:ext>
                </a:extLst>
              </a:tr>
            </a:tbl>
          </a:graphicData>
        </a:graphic>
      </p:graphicFrame>
      <p:graphicFrame>
        <p:nvGraphicFramePr>
          <p:cNvPr id="8" name="Tableau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3075437"/>
              </p:ext>
            </p:extLst>
          </p:nvPr>
        </p:nvGraphicFramePr>
        <p:xfrm>
          <a:off x="8262620" y="1965960"/>
          <a:ext cx="360680" cy="624840"/>
        </p:xfrm>
        <a:graphic>
          <a:graphicData uri="http://schemas.openxmlformats.org/drawingml/2006/table">
            <a:tbl>
              <a:tblPr/>
              <a:tblGrid>
                <a:gridCol w="360680">
                  <a:extLst>
                    <a:ext uri="{9D8B030D-6E8A-4147-A177-3AD203B41FA5}">
                      <a16:colId xmlns:a16="http://schemas.microsoft.com/office/drawing/2014/main" val="1963558707"/>
                    </a:ext>
                  </a:extLst>
                </a:gridCol>
              </a:tblGrid>
              <a:tr h="624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38100" cmpd="sng">
                      <a:noFill/>
                      <a:prstDash val="solid"/>
                    </a:lnL>
                    <a:lnR w="38100" cmpd="sng">
                      <a:noFill/>
                      <a:prstDash val="solid"/>
                    </a:lnR>
                    <a:lnT w="38100" cmpd="sng">
                      <a:noFill/>
                      <a:prstDash val="solid"/>
                    </a:lnT>
                    <a:lnB w="381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90017198"/>
                  </a:ext>
                </a:extLst>
              </a:tr>
            </a:tbl>
          </a:graphicData>
        </a:graphic>
      </p:graphicFrame>
      <p:graphicFrame>
        <p:nvGraphicFramePr>
          <p:cNvPr id="11" name="Tableau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7884921"/>
              </p:ext>
            </p:extLst>
          </p:nvPr>
        </p:nvGraphicFramePr>
        <p:xfrm>
          <a:off x="8262620" y="1844676"/>
          <a:ext cx="353695" cy="121920"/>
        </p:xfrm>
        <a:graphic>
          <a:graphicData uri="http://schemas.openxmlformats.org/drawingml/2006/table">
            <a:tbl>
              <a:tblPr/>
              <a:tblGrid>
                <a:gridCol w="353695">
                  <a:extLst>
                    <a:ext uri="{9D8B030D-6E8A-4147-A177-3AD203B41FA5}">
                      <a16:colId xmlns:a16="http://schemas.microsoft.com/office/drawing/2014/main" val="3473936386"/>
                    </a:ext>
                  </a:extLst>
                </a:gridCol>
              </a:tblGrid>
              <a:tr h="121284">
                <a:tc>
                  <a:txBody>
                    <a:bodyPr/>
                    <a:lstStyle/>
                    <a:p>
                      <a:endParaRPr lang="fr-FR" sz="200" dirty="0"/>
                    </a:p>
                  </a:txBody>
                  <a:tcPr>
                    <a:lnL w="12700" cmpd="sng">
                      <a:solidFill>
                        <a:schemeClr val="bg1"/>
                      </a:solidFill>
                      <a:prstDash val="solid"/>
                    </a:lnL>
                    <a:lnR w="12700" cmpd="sng">
                      <a:solidFill>
                        <a:schemeClr val="bg1"/>
                      </a:solidFill>
                      <a:prstDash val="solid"/>
                    </a:lnR>
                    <a:lnT w="12700" cmpd="sng">
                      <a:solidFill>
                        <a:schemeClr val="bg1"/>
                      </a:solidFill>
                      <a:prstDash val="solid"/>
                    </a:lnT>
                    <a:lnB w="12700" cmpd="sng">
                      <a:solidFill>
                        <a:schemeClr val="bg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40727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366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3" t="182" r="15859" b="-182"/>
          <a:stretch/>
        </p:blipFill>
        <p:spPr>
          <a:xfrm>
            <a:off x="0" y="0"/>
            <a:ext cx="9144000" cy="5592763"/>
          </a:xfrm>
        </p:spPr>
      </p:pic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err="1" smtClean="0"/>
              <a:t>GM’s</a:t>
            </a:r>
            <a:r>
              <a:rPr lang="fr-FR" dirty="0" smtClean="0"/>
              <a:t> plan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7937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Dijon by night</a:t>
            </a:r>
            <a:endParaRPr lang="fr-FR" dirty="0"/>
          </a:p>
        </p:txBody>
      </p:sp>
      <p:pic>
        <p:nvPicPr>
          <p:cNvPr id="8" name="Espace réservé pour une image  7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9" b="3839"/>
          <a:stretch>
            <a:fillRect/>
          </a:stretch>
        </p:blipFill>
        <p:spPr>
          <a:xfrm>
            <a:off x="0" y="0"/>
            <a:ext cx="9144000" cy="5592763"/>
          </a:xfrm>
        </p:spPr>
      </p:pic>
    </p:spTree>
    <p:extLst>
      <p:ext uri="{BB962C8B-B14F-4D97-AF65-F5344CB8AC3E}">
        <p14:creationId xmlns:p14="http://schemas.microsoft.com/office/powerpoint/2010/main" val="48301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5400" smtClean="0"/>
              <a:t>Budget</a:t>
            </a:r>
            <a:endParaRPr lang="fr-FR" b="0" i="1" dirty="0">
              <a:latin typeface="Lato" panose="020B0604020202020204" charset="0"/>
              <a:cs typeface="Lat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94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0583537"/>
              </p:ext>
            </p:extLst>
          </p:nvPr>
        </p:nvGraphicFramePr>
        <p:xfrm>
          <a:off x="628650" y="1405439"/>
          <a:ext cx="7953375" cy="5326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Worksheet" r:id="rId3" imgW="7955316" imgH="5326508" progId="Excel.Sheet.12">
                  <p:embed/>
                </p:oleObj>
              </mc:Choice>
              <mc:Fallback>
                <p:oleObj name="Worksheet" r:id="rId3" imgW="7955316" imgH="532650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8650" y="1405439"/>
                        <a:ext cx="7953375" cy="5326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e 11"/>
          <p:cNvGrpSpPr/>
          <p:nvPr/>
        </p:nvGrpSpPr>
        <p:grpSpPr>
          <a:xfrm>
            <a:off x="2194560" y="1056640"/>
            <a:ext cx="4450080" cy="379279"/>
            <a:chOff x="2194560" y="1026160"/>
            <a:chExt cx="4450080" cy="379279"/>
          </a:xfrm>
          <a:noFill/>
        </p:grpSpPr>
        <p:sp>
          <p:nvSpPr>
            <p:cNvPr id="10" name="Flèche vers le bas 9"/>
            <p:cNvSpPr/>
            <p:nvPr/>
          </p:nvSpPr>
          <p:spPr>
            <a:xfrm>
              <a:off x="2194560" y="1026160"/>
              <a:ext cx="264160" cy="379279"/>
            </a:xfrm>
            <a:prstGeom prst="downArrow">
              <a:avLst/>
            </a:prstGeom>
            <a:grpFill/>
            <a:ln w="38100">
              <a:solidFill>
                <a:srgbClr val="EC008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Flèche vers le bas 10"/>
            <p:cNvSpPr/>
            <p:nvPr/>
          </p:nvSpPr>
          <p:spPr>
            <a:xfrm>
              <a:off x="6380480" y="1026160"/>
              <a:ext cx="264160" cy="379279"/>
            </a:xfrm>
            <a:prstGeom prst="downArrow">
              <a:avLst/>
            </a:prstGeom>
            <a:grpFill/>
            <a:ln w="38100">
              <a:solidFill>
                <a:srgbClr val="EC008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3210560" y="1056640"/>
            <a:ext cx="4450080" cy="379279"/>
            <a:chOff x="2194560" y="1026160"/>
            <a:chExt cx="4450080" cy="379279"/>
          </a:xfrm>
          <a:noFill/>
        </p:grpSpPr>
        <p:sp>
          <p:nvSpPr>
            <p:cNvPr id="14" name="Flèche vers le bas 13"/>
            <p:cNvSpPr/>
            <p:nvPr/>
          </p:nvSpPr>
          <p:spPr>
            <a:xfrm>
              <a:off x="2194560" y="1026160"/>
              <a:ext cx="264160" cy="379279"/>
            </a:xfrm>
            <a:prstGeom prst="downArrow">
              <a:avLst/>
            </a:prstGeom>
            <a:grpFill/>
            <a:ln w="38100">
              <a:solidFill>
                <a:srgbClr val="2E31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Flèche vers le bas 14"/>
            <p:cNvSpPr/>
            <p:nvPr/>
          </p:nvSpPr>
          <p:spPr>
            <a:xfrm>
              <a:off x="6380480" y="1026160"/>
              <a:ext cx="264160" cy="379279"/>
            </a:xfrm>
            <a:prstGeom prst="downArrow">
              <a:avLst/>
            </a:prstGeom>
            <a:grpFill/>
            <a:ln w="38100">
              <a:solidFill>
                <a:srgbClr val="2E31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43877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ull colours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N Presentation Template Final.pptx" id="{1E05216E-B04E-41F9-AB6A-1BBAF6106CA3}" vid="{CB01B204-948F-4918-91F4-7EF9D682ED38}"/>
    </a:ext>
  </a:extLst>
</a:theme>
</file>

<file path=ppt/theme/theme2.xml><?xml version="1.0" encoding="utf-8"?>
<a:theme xmlns:a="http://schemas.openxmlformats.org/drawingml/2006/main" name="Cya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N Presentation Template Final.pptx" id="{1E05216E-B04E-41F9-AB6A-1BBAF6106CA3}" vid="{D6C6DAC3-54ED-4E0B-BEDD-D2665E8BD70B}"/>
    </a:ext>
  </a:extLst>
</a:theme>
</file>

<file path=ppt/theme/theme3.xml><?xml version="1.0" encoding="utf-8"?>
<a:theme xmlns:a="http://schemas.openxmlformats.org/drawingml/2006/main" name="Gree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N Presentation Template Final.pptx" id="{1E05216E-B04E-41F9-AB6A-1BBAF6106CA3}" vid="{AFD2480A-3A8F-4CEC-8BC1-72E497492305}"/>
    </a:ext>
  </a:extLst>
</a:theme>
</file>

<file path=ppt/theme/theme4.xml><?xml version="1.0" encoding="utf-8"?>
<a:theme xmlns:a="http://schemas.openxmlformats.org/drawingml/2006/main" name="Magenta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N Presentation Template Final.pptx" id="{1E05216E-B04E-41F9-AB6A-1BBAF6106CA3}" vid="{C2A14CC0-5160-46DC-B54E-BF746369D52A}"/>
    </a:ext>
  </a:extLst>
</a:theme>
</file>

<file path=ppt/theme/theme5.xml><?xml version="1.0" encoding="utf-8"?>
<a:theme xmlns:a="http://schemas.openxmlformats.org/drawingml/2006/main" name="Dark Blu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N Presentation Template Final.pptx" id="{1E05216E-B04E-41F9-AB6A-1BBAF6106CA3}" vid="{D3FC23A4-BEE3-4D27-95C9-3483EBBD5C79}"/>
    </a:ext>
  </a:extLst>
</a:theme>
</file>

<file path=ppt/theme/theme6.xml><?xml version="1.0" encoding="utf-8"?>
<a:theme xmlns:a="http://schemas.openxmlformats.org/drawingml/2006/main" name="Orang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N Presentation Template Final.pptx" id="{1E05216E-B04E-41F9-AB6A-1BBAF6106CA3}" vid="{637C9791-B02B-45FA-9BDE-1DED63524C6C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ESN Presentation Template</Template>
  <TotalTime>315</TotalTime>
  <Words>182</Words>
  <Application>Microsoft Office PowerPoint</Application>
  <PresentationFormat>Affichage à l'écran (4:3)</PresentationFormat>
  <Paragraphs>91</Paragraphs>
  <Slides>12</Slides>
  <Notes>0</Notes>
  <HiddenSlides>0</HiddenSlides>
  <MMClips>2</MMClips>
  <ScaleCrop>false</ScaleCrop>
  <HeadingPairs>
    <vt:vector size="8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6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25" baseType="lpstr">
      <vt:lpstr>Arial</vt:lpstr>
      <vt:lpstr>Times New Roman</vt:lpstr>
      <vt:lpstr>Calibri</vt:lpstr>
      <vt:lpstr>Kelson Sans</vt:lpstr>
      <vt:lpstr>Wingdings</vt:lpstr>
      <vt:lpstr>Lato</vt:lpstr>
      <vt:lpstr>Full colours</vt:lpstr>
      <vt:lpstr>Cyan</vt:lpstr>
      <vt:lpstr>Green</vt:lpstr>
      <vt:lpstr>Magenta</vt:lpstr>
      <vt:lpstr>Dark Blue</vt:lpstr>
      <vt:lpstr>Orange</vt:lpstr>
      <vt:lpstr>Worksheet</vt:lpstr>
      <vt:lpstr>Présentation PowerPoint</vt:lpstr>
      <vt:lpstr>General Meeting ESN France  Dijon 2016</vt:lpstr>
      <vt:lpstr>Dijon</vt:lpstr>
      <vt:lpstr>Dijon</vt:lpstr>
      <vt:lpstr>Programme</vt:lpstr>
      <vt:lpstr>Présentation PowerPoint</vt:lpstr>
      <vt:lpstr>Présentation PowerPoint</vt:lpstr>
      <vt:lpstr>Budget</vt:lpstr>
      <vt:lpstr>Présentation PowerPoint</vt:lpstr>
      <vt:lpstr>Bonus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slides template!</dc:title>
  <dc:creator>Pierre Vicente</dc:creator>
  <cp:lastModifiedBy>Pierre Vicente</cp:lastModifiedBy>
  <cp:revision>27</cp:revision>
  <dcterms:created xsi:type="dcterms:W3CDTF">2015-12-20T11:00:53Z</dcterms:created>
  <dcterms:modified xsi:type="dcterms:W3CDTF">2016-02-25T20:05:48Z</dcterms:modified>
</cp:coreProperties>
</file>