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8" r:id="rId2"/>
    <p:sldMasterId id="2147483684" r:id="rId3"/>
    <p:sldMasterId id="2147483692" r:id="rId4"/>
    <p:sldMasterId id="2147483696" r:id="rId5"/>
    <p:sldMasterId id="2147483710" r:id="rId6"/>
  </p:sldMasterIdLst>
  <p:notesMasterIdLst>
    <p:notesMasterId r:id="rId45"/>
  </p:notesMasterIdLst>
  <p:handoutMasterIdLst>
    <p:handoutMasterId r:id="rId46"/>
  </p:handoutMasterIdLst>
  <p:sldIdLst>
    <p:sldId id="262" r:id="rId7"/>
    <p:sldId id="266" r:id="rId8"/>
    <p:sldId id="265" r:id="rId9"/>
    <p:sldId id="268" r:id="rId10"/>
    <p:sldId id="269" r:id="rId11"/>
    <p:sldId id="270" r:id="rId12"/>
    <p:sldId id="272" r:id="rId13"/>
    <p:sldId id="273" r:id="rId14"/>
    <p:sldId id="271" r:id="rId15"/>
    <p:sldId id="275" r:id="rId16"/>
    <p:sldId id="276" r:id="rId17"/>
    <p:sldId id="280" r:id="rId18"/>
    <p:sldId id="277" r:id="rId19"/>
    <p:sldId id="281" r:id="rId20"/>
    <p:sldId id="282" r:id="rId21"/>
    <p:sldId id="283" r:id="rId22"/>
    <p:sldId id="284" r:id="rId23"/>
    <p:sldId id="285" r:id="rId24"/>
    <p:sldId id="278" r:id="rId25"/>
    <p:sldId id="286" r:id="rId26"/>
    <p:sldId id="287" r:id="rId27"/>
    <p:sldId id="288" r:id="rId28"/>
    <p:sldId id="289" r:id="rId29"/>
    <p:sldId id="290" r:id="rId30"/>
    <p:sldId id="291" r:id="rId31"/>
    <p:sldId id="293" r:id="rId32"/>
    <p:sldId id="292" r:id="rId33"/>
    <p:sldId id="294" r:id="rId34"/>
    <p:sldId id="296" r:id="rId35"/>
    <p:sldId id="297" r:id="rId36"/>
    <p:sldId id="298" r:id="rId37"/>
    <p:sldId id="299" r:id="rId38"/>
    <p:sldId id="300" r:id="rId39"/>
    <p:sldId id="301" r:id="rId40"/>
    <p:sldId id="302" r:id="rId41"/>
    <p:sldId id="303" r:id="rId42"/>
    <p:sldId id="304"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D78"/>
    <a:srgbClr val="EC008C"/>
    <a:srgbClr val="2E3192"/>
    <a:srgbClr val="F47B20"/>
    <a:srgbClr val="00AEEF"/>
    <a:srgbClr val="E5722A"/>
    <a:srgbClr val="00B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5" autoAdjust="0"/>
    <p:restoredTop sz="79574" autoAdjust="0"/>
  </p:normalViewPr>
  <p:slideViewPr>
    <p:cSldViewPr snapToGrid="0">
      <p:cViewPr>
        <p:scale>
          <a:sx n="50" d="100"/>
          <a:sy n="50" d="100"/>
        </p:scale>
        <p:origin x="-1806" y="-264"/>
      </p:cViewPr>
      <p:guideLst>
        <p:guide orient="horz" pos="2160"/>
        <p:guide pos="2880"/>
      </p:guideLst>
    </p:cSldViewPr>
  </p:slideViewPr>
  <p:outlineViewPr>
    <p:cViewPr>
      <p:scale>
        <a:sx n="33" d="100"/>
        <a:sy n="33" d="100"/>
      </p:scale>
      <p:origin x="0" y="146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11" d="100"/>
          <a:sy n="111" d="100"/>
        </p:scale>
        <p:origin x="314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2CE37-FBF0-8944-9D6D-E5A56202BF65}" type="datetimeFigureOut">
              <a:rPr lang="en-US" smtClean="0"/>
              <a:pPr/>
              <a:t>2/26/2016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4E4C2-7586-7F4E-BD5F-B130DE816928}" type="slidenum">
              <a:rPr lang="en-US" smtClean="0"/>
              <a:pPr/>
              <a:t>‹N°›</a:t>
            </a:fld>
            <a:endParaRPr lang="en-US"/>
          </a:p>
        </p:txBody>
      </p:sp>
    </p:spTree>
    <p:extLst>
      <p:ext uri="{BB962C8B-B14F-4D97-AF65-F5344CB8AC3E}">
        <p14:creationId xmlns:p14="http://schemas.microsoft.com/office/powerpoint/2010/main" val="630668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B2FE4-F359-45C8-B969-C946B111CEFF}" type="datetimeFigureOut">
              <a:rPr lang="fr-FR" smtClean="0"/>
              <a:t>26/02/2016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1FC3C-4629-4F15-91C5-7D2AF94A9560}" type="slidenum">
              <a:rPr lang="fr-FR" smtClean="0"/>
              <a:t>‹N°›</a:t>
            </a:fld>
            <a:endParaRPr lang="fr-FR"/>
          </a:p>
        </p:txBody>
      </p:sp>
    </p:spTree>
    <p:extLst>
      <p:ext uri="{BB962C8B-B14F-4D97-AF65-F5344CB8AC3E}">
        <p14:creationId xmlns:p14="http://schemas.microsoft.com/office/powerpoint/2010/main" val="201003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3</a:t>
            </a:fld>
            <a:endParaRPr lang="en-GB"/>
          </a:p>
        </p:txBody>
      </p:sp>
    </p:spTree>
    <p:extLst>
      <p:ext uri="{BB962C8B-B14F-4D97-AF65-F5344CB8AC3E}">
        <p14:creationId xmlns:p14="http://schemas.microsoft.com/office/powerpoint/2010/main" val="62711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Communication Committee (</a:t>
            </a:r>
            <a:r>
              <a:rPr lang="en-GB" sz="1200" b="0" i="0" kern="1200" dirty="0" err="1" smtClean="0">
                <a:solidFill>
                  <a:schemeClr val="tx1"/>
                </a:solidFill>
                <a:effectLst/>
                <a:latin typeface="+mn-lt"/>
                <a:ea typeface="+mn-ea"/>
                <a:cs typeface="+mn-cs"/>
              </a:rPr>
              <a:t>ComCom</a:t>
            </a:r>
            <a:r>
              <a:rPr lang="en-GB" sz="1200" b="0" i="0" kern="1200" dirty="0" smtClean="0">
                <a:solidFill>
                  <a:schemeClr val="tx1"/>
                </a:solidFill>
                <a:effectLst/>
                <a:latin typeface="+mn-lt"/>
                <a:ea typeface="+mn-ea"/>
                <a:cs typeface="+mn-cs"/>
              </a:rPr>
              <a:t>) provides support to the International Board (IB) as well as to all bodies of ESN International in order to maintain and improve ESN’s communication strategy.</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17</a:t>
            </a:fld>
            <a:endParaRPr lang="en-GB"/>
          </a:p>
        </p:txBody>
      </p:sp>
    </p:spTree>
    <p:extLst>
      <p:ext uri="{BB962C8B-B14F-4D97-AF65-F5344CB8AC3E}">
        <p14:creationId xmlns:p14="http://schemas.microsoft.com/office/powerpoint/2010/main" val="312262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IT Committee aims at strengthening ESN by developing IT systems for the whole Network and by providing assistance and advice about technological matters in general.</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18</a:t>
            </a:fld>
            <a:endParaRPr lang="en-GB"/>
          </a:p>
        </p:txBody>
      </p:sp>
    </p:spTree>
    <p:extLst>
      <p:ext uri="{BB962C8B-B14F-4D97-AF65-F5344CB8AC3E}">
        <p14:creationId xmlns:p14="http://schemas.microsoft.com/office/powerpoint/2010/main" val="120683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The </a:t>
            </a:r>
            <a:r>
              <a:rPr lang="en-GB" sz="1200" b="0" i="0" u="none" strike="noStrike" kern="1200" dirty="0" err="1" smtClean="0">
                <a:solidFill>
                  <a:schemeClr val="tx1"/>
                </a:solidFill>
                <a:effectLst/>
                <a:latin typeface="+mn-lt"/>
                <a:ea typeface="+mn-ea"/>
                <a:cs typeface="+mn-cs"/>
              </a:rPr>
              <a:t>ESNcard</a:t>
            </a:r>
            <a:r>
              <a:rPr lang="en-GB" sz="1200" b="0" i="0" u="none" strike="noStrike" kern="1200" dirty="0" smtClean="0">
                <a:solidFill>
                  <a:schemeClr val="tx1"/>
                </a:solidFill>
                <a:effectLst/>
                <a:latin typeface="+mn-lt"/>
                <a:ea typeface="+mn-ea"/>
                <a:cs typeface="+mn-cs"/>
              </a:rPr>
              <a:t> is a membership card of the Erasmus Student Network. It proves that a person is a member of an ESN section and thus part of the big ESN network. What’s more, the </a:t>
            </a:r>
            <a:r>
              <a:rPr lang="en-GB" sz="1200" b="0" i="0" u="none" strike="noStrike" kern="1200" dirty="0" err="1" smtClean="0">
                <a:solidFill>
                  <a:schemeClr val="tx1"/>
                </a:solidFill>
                <a:effectLst/>
                <a:latin typeface="+mn-lt"/>
                <a:ea typeface="+mn-ea"/>
                <a:cs typeface="+mn-cs"/>
              </a:rPr>
              <a:t>ESNcard</a:t>
            </a:r>
            <a:r>
              <a:rPr lang="en-GB" sz="1200" b="0" i="0" u="none" strike="noStrike" kern="1200" dirty="0" smtClean="0">
                <a:solidFill>
                  <a:schemeClr val="tx1"/>
                </a:solidFill>
                <a:effectLst/>
                <a:latin typeface="+mn-lt"/>
                <a:ea typeface="+mn-ea"/>
                <a:cs typeface="+mn-cs"/>
              </a:rPr>
              <a:t> also provides many discounts in different cities and countries with ESN sections.</a:t>
            </a:r>
            <a:endParaRPr lang="en-GB" b="0" dirty="0" smtClean="0">
              <a:effectLst/>
            </a:endParaRPr>
          </a:p>
          <a:p>
            <a:pPr rtl="0"/>
            <a:r>
              <a:rPr lang="en-GB" sz="1200" b="0" i="0" u="none" strike="noStrike" kern="1200" dirty="0" smtClean="0">
                <a:solidFill>
                  <a:schemeClr val="tx1"/>
                </a:solidFill>
                <a:effectLst/>
                <a:latin typeface="+mn-lt"/>
                <a:ea typeface="+mn-ea"/>
                <a:cs typeface="+mn-cs"/>
              </a:rPr>
              <a:t>The project aims to provide opportunities to international students during and after their period abroad.</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20</a:t>
            </a:fld>
            <a:endParaRPr lang="en-GB"/>
          </a:p>
        </p:txBody>
      </p:sp>
    </p:spTree>
    <p:extLst>
      <p:ext uri="{BB962C8B-B14F-4D97-AF65-F5344CB8AC3E}">
        <p14:creationId xmlns:p14="http://schemas.microsoft.com/office/powerpoint/2010/main" val="527897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smtClean="0">
                <a:solidFill>
                  <a:schemeClr val="tx1"/>
                </a:solidFill>
                <a:effectLst/>
                <a:latin typeface="+mn-lt"/>
                <a:ea typeface="+mn-ea"/>
                <a:cs typeface="+mn-cs"/>
              </a:rPr>
              <a:t>SocialErasmus</a:t>
            </a:r>
            <a:r>
              <a:rPr lang="en-GB" sz="1200" b="0" i="0" u="none" strike="noStrike" kern="1200" dirty="0" smtClean="0">
                <a:solidFill>
                  <a:schemeClr val="tx1"/>
                </a:solidFill>
                <a:effectLst/>
                <a:latin typeface="+mn-lt"/>
                <a:ea typeface="+mn-ea"/>
                <a:cs typeface="+mn-cs"/>
              </a:rPr>
              <a:t> is an international project that aims to involve young citizens into different volunteering activities during their stay abroad, which can make a social change in the society. This way the students can better understand the society’s problems and seek for their solutions. Since 2015, </a:t>
            </a:r>
            <a:r>
              <a:rPr lang="en-GB" sz="1200" b="0" i="0" u="none" strike="noStrike" kern="1200" dirty="0" err="1" smtClean="0">
                <a:solidFill>
                  <a:schemeClr val="tx1"/>
                </a:solidFill>
                <a:effectLst/>
                <a:latin typeface="+mn-lt"/>
                <a:ea typeface="+mn-ea"/>
                <a:cs typeface="+mn-cs"/>
              </a:rPr>
              <a:t>SocialErasmus</a:t>
            </a:r>
            <a:r>
              <a:rPr lang="en-GB" sz="1200" b="0" i="0" u="none" strike="noStrike" kern="1200" dirty="0" smtClean="0">
                <a:solidFill>
                  <a:schemeClr val="tx1"/>
                </a:solidFill>
                <a:effectLst/>
                <a:latin typeface="+mn-lt"/>
                <a:ea typeface="+mn-ea"/>
                <a:cs typeface="+mn-cs"/>
              </a:rPr>
              <a:t> expanded its scope and now supports causes into 8 different pillars: Environment, Health, Poverty, Violence, Animals, Disasters, Discriminations and Education.</a:t>
            </a:r>
            <a:endParaRPr lang="en-GB" b="0" dirty="0" smtClean="0">
              <a:effectLst/>
            </a:endParaRPr>
          </a:p>
          <a:p>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21</a:t>
            </a:fld>
            <a:endParaRPr lang="en-GB"/>
          </a:p>
        </p:txBody>
      </p:sp>
    </p:spTree>
    <p:extLst>
      <p:ext uri="{BB962C8B-B14F-4D97-AF65-F5344CB8AC3E}">
        <p14:creationId xmlns:p14="http://schemas.microsoft.com/office/powerpoint/2010/main" val="91951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smtClean="0">
                <a:solidFill>
                  <a:schemeClr val="tx1"/>
                </a:solidFill>
                <a:effectLst/>
                <a:latin typeface="+mn-lt"/>
                <a:ea typeface="+mn-ea"/>
                <a:cs typeface="+mn-cs"/>
              </a:rPr>
              <a:t>ExchangeAbility</a:t>
            </a:r>
            <a:r>
              <a:rPr lang="en-GB" sz="1200" b="0" i="0" u="none" strike="noStrike" kern="1200" dirty="0" smtClean="0">
                <a:solidFill>
                  <a:schemeClr val="tx1"/>
                </a:solidFill>
                <a:effectLst/>
                <a:latin typeface="+mn-lt"/>
                <a:ea typeface="+mn-ea"/>
                <a:cs typeface="+mn-cs"/>
              </a:rPr>
              <a:t> project is one of the oldest projects of ESN International. It is aimed at increasing the number of students with disabilities going on exchange by promoting the opportunities and making ESN a more accessible association at all its levels of activities. Its biggest subproject – </a:t>
            </a:r>
            <a:r>
              <a:rPr lang="en-GB" sz="1200" b="0" i="0" u="none" strike="noStrike" kern="1200" dirty="0" err="1" smtClean="0">
                <a:solidFill>
                  <a:schemeClr val="tx1"/>
                </a:solidFill>
                <a:effectLst/>
                <a:latin typeface="+mn-lt"/>
                <a:ea typeface="+mn-ea"/>
                <a:cs typeface="+mn-cs"/>
              </a:rPr>
              <a:t>MapAbility</a:t>
            </a:r>
            <a:r>
              <a:rPr lang="en-GB" sz="1200" b="0" i="0" u="none" strike="noStrike" kern="1200" dirty="0" smtClean="0">
                <a:solidFill>
                  <a:schemeClr val="tx1"/>
                </a:solidFill>
                <a:effectLst/>
                <a:latin typeface="+mn-lt"/>
                <a:ea typeface="+mn-ea"/>
                <a:cs typeface="+mn-cs"/>
              </a:rPr>
              <a:t>, develops a visual map of universities throughout Europe, their level of accessibility by students with disabilities and the special services they offer.</a:t>
            </a:r>
            <a:endParaRPr lang="en-GB" b="0" dirty="0" smtClean="0">
              <a:effectLst/>
            </a:endParaRPr>
          </a:p>
          <a:p>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22</a:t>
            </a:fld>
            <a:endParaRPr lang="en-GB"/>
          </a:p>
        </p:txBody>
      </p:sp>
    </p:spTree>
    <p:extLst>
      <p:ext uri="{BB962C8B-B14F-4D97-AF65-F5344CB8AC3E}">
        <p14:creationId xmlns:p14="http://schemas.microsoft.com/office/powerpoint/2010/main" val="316210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project aims to promote mobility opportunities to local young people using the strength of ESN, namely our capacity to share real-life experiences. The project aims not only to promote Erasmus opportunities but also a wide variety of opportunity targeted at young people, students and young graduates (volunteering, travelling, learning, studying, internships, working).</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23</a:t>
            </a:fld>
            <a:endParaRPr lang="en-GB"/>
          </a:p>
        </p:txBody>
      </p:sp>
    </p:spTree>
    <p:extLst>
      <p:ext uri="{BB962C8B-B14F-4D97-AF65-F5344CB8AC3E}">
        <p14:creationId xmlns:p14="http://schemas.microsoft.com/office/powerpoint/2010/main" val="254583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Responsible party is one of the largest of scale projects of ESN and it is conducted in partnership with </a:t>
            </a:r>
            <a:r>
              <a:rPr lang="en-GB" sz="1200" b="0" i="0" u="none" strike="noStrike" kern="1200" dirty="0" err="1" smtClean="0">
                <a:solidFill>
                  <a:schemeClr val="tx1"/>
                </a:solidFill>
                <a:effectLst/>
                <a:latin typeface="+mn-lt"/>
                <a:ea typeface="+mn-ea"/>
                <a:cs typeface="+mn-cs"/>
              </a:rPr>
              <a:t>Pernod</a:t>
            </a:r>
            <a:r>
              <a:rPr lang="en-GB" sz="1200" b="0" i="0" u="none" strike="noStrike"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rPr>
              <a:t>Ricard</a:t>
            </a:r>
            <a:r>
              <a:rPr lang="en-GB" sz="1200" b="0" i="0" u="none" strike="noStrike" kern="1200" dirty="0" smtClean="0">
                <a:solidFill>
                  <a:schemeClr val="tx1"/>
                </a:solidFill>
                <a:effectLst/>
                <a:latin typeface="+mn-lt"/>
                <a:ea typeface="+mn-ea"/>
                <a:cs typeface="+mn-cs"/>
              </a:rPr>
              <a:t>. The main goal of the program is to raise awareness among local students on responsible drinking. Different activities on social gatherings are organized, during which Responsible party ambassadors aim to raise the issue on the effects of excessive consumption of alcohol on people’s health.</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24</a:t>
            </a:fld>
            <a:endParaRPr lang="en-GB"/>
          </a:p>
        </p:txBody>
      </p:sp>
    </p:spTree>
    <p:extLst>
      <p:ext uri="{BB962C8B-B14F-4D97-AF65-F5344CB8AC3E}">
        <p14:creationId xmlns:p14="http://schemas.microsoft.com/office/powerpoint/2010/main" val="175846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Eduk8 is an international project that aims to train the ESN members to cope better with their core tasks as volunteers of the network. This project gives the opportunity to learn the so-called soft skills – to identify and develop them. The participants can share their know-how and learn from one another in an interesting and interactive way.</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25</a:t>
            </a:fld>
            <a:endParaRPr lang="en-GB"/>
          </a:p>
        </p:txBody>
      </p:sp>
    </p:spTree>
    <p:extLst>
      <p:ext uri="{BB962C8B-B14F-4D97-AF65-F5344CB8AC3E}">
        <p14:creationId xmlns:p14="http://schemas.microsoft.com/office/powerpoint/2010/main" val="95387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smtClean="0">
                <a:solidFill>
                  <a:schemeClr val="tx1"/>
                </a:solidFill>
                <a:effectLst/>
                <a:latin typeface="+mn-lt"/>
                <a:ea typeface="+mn-ea"/>
                <a:cs typeface="+mn-cs"/>
              </a:rPr>
              <a:t>ESNsurvey</a:t>
            </a:r>
            <a:r>
              <a:rPr lang="en-GB" sz="1200" b="0" i="0" u="none" strike="noStrike" kern="1200" dirty="0" smtClean="0">
                <a:solidFill>
                  <a:schemeClr val="tx1"/>
                </a:solidFill>
                <a:effectLst/>
                <a:latin typeface="+mn-lt"/>
                <a:ea typeface="+mn-ea"/>
                <a:cs typeface="+mn-cs"/>
              </a:rPr>
              <a:t> is the largest annual research in Europe made by students for the students.  It is conducted every year amongst the university students. ESN presents the results to the main stakeholders in the sphere of higher education and mobility programs. During 2015/2016 the research stresses out three main points – the economic side of the mobility, the necessary measures to improve mobility and the travelling habits of the international students.</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26</a:t>
            </a:fld>
            <a:endParaRPr lang="en-GB"/>
          </a:p>
        </p:txBody>
      </p:sp>
    </p:spTree>
    <p:extLst>
      <p:ext uri="{BB962C8B-B14F-4D97-AF65-F5344CB8AC3E}">
        <p14:creationId xmlns:p14="http://schemas.microsoft.com/office/powerpoint/2010/main" val="95387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ErasmusIntern.org is an platform that brings together </a:t>
            </a:r>
            <a:r>
              <a:rPr lang="en-GB" sz="1200" b="0" i="0" u="none" strike="noStrike" kern="1200" dirty="0" err="1" smtClean="0">
                <a:solidFill>
                  <a:schemeClr val="tx1"/>
                </a:solidFill>
                <a:effectLst/>
                <a:latin typeface="+mn-lt"/>
                <a:ea typeface="+mn-ea"/>
                <a:cs typeface="+mn-cs"/>
              </a:rPr>
              <a:t>trainship</a:t>
            </a:r>
            <a:r>
              <a:rPr lang="en-GB" sz="1200" b="0" i="0" u="none" strike="noStrike" kern="1200" dirty="0" smtClean="0">
                <a:solidFill>
                  <a:schemeClr val="tx1"/>
                </a:solidFill>
                <a:effectLst/>
                <a:latin typeface="+mn-lt"/>
                <a:ea typeface="+mn-ea"/>
                <a:cs typeface="+mn-cs"/>
              </a:rPr>
              <a:t> providers and students seeking internships. It is constantly growing and more and more students are finding the internship of their dreams throughout the website.</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27</a:t>
            </a:fld>
            <a:endParaRPr lang="en-GB"/>
          </a:p>
        </p:txBody>
      </p:sp>
    </p:spTree>
    <p:extLst>
      <p:ext uri="{BB962C8B-B14F-4D97-AF65-F5344CB8AC3E}">
        <p14:creationId xmlns:p14="http://schemas.microsoft.com/office/powerpoint/2010/main" val="399662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ESN</a:t>
            </a:r>
            <a:r>
              <a:rPr lang="en-US" baseline="0" dirty="0" smtClean="0"/>
              <a:t> consists of 500+ sections in 37 countries working daily with international students. Each section has it’s own local board which positions can vary from section to section, but each section has to have a president or local representative, who</a:t>
            </a:r>
            <a:r>
              <a:rPr lang="lt-LT" baseline="0" dirty="0" smtClean="0"/>
              <a:t> represents the section at the university/city and</a:t>
            </a:r>
            <a:r>
              <a:rPr lang="en-US" baseline="0" dirty="0" smtClean="0"/>
              <a:t> is the contact person on all levels – local, national and international. </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5</a:t>
            </a:fld>
            <a:endParaRPr lang="en-GB"/>
          </a:p>
        </p:txBody>
      </p:sp>
    </p:spTree>
    <p:extLst>
      <p:ext uri="{BB962C8B-B14F-4D97-AF65-F5344CB8AC3E}">
        <p14:creationId xmlns:p14="http://schemas.microsoft.com/office/powerpoint/2010/main" val="1878505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smtClean="0"/>
              <a:t>As</a:t>
            </a:r>
            <a:r>
              <a:rPr lang="en-US" baseline="0" dirty="0" smtClean="0"/>
              <a:t> the biggest student </a:t>
            </a:r>
            <a:r>
              <a:rPr lang="en-US" baseline="0" dirty="0" err="1" smtClean="0"/>
              <a:t>organisation</a:t>
            </a:r>
            <a:r>
              <a:rPr lang="en-US" baseline="0" dirty="0" smtClean="0"/>
              <a:t> in Europe, it is of utmost importance to have contacts with organisations that share similar interests and offer different opportunities for exchanging ideas and networking. The main stakeholder of ESN is the European Commission and its Erasmus </a:t>
            </a:r>
            <a:r>
              <a:rPr lang="en-US" baseline="0" dirty="0" err="1" smtClean="0"/>
              <a:t>programme</a:t>
            </a:r>
            <a:r>
              <a:rPr lang="en-US" baseline="0" dirty="0" smtClean="0"/>
              <a:t> unit. ESN is one of the largest supporters of the implementation of the Erasmus+ </a:t>
            </a:r>
            <a:r>
              <a:rPr lang="en-US" baseline="0" dirty="0" err="1" smtClean="0"/>
              <a:t>programme</a:t>
            </a:r>
            <a:r>
              <a:rPr lang="en-US" baseline="0" dirty="0" smtClean="0"/>
              <a:t> and provides information throughout Europe about its new features.</a:t>
            </a:r>
            <a:endParaRPr lang="bg-BG" dirty="0"/>
          </a:p>
        </p:txBody>
      </p:sp>
      <p:sp>
        <p:nvSpPr>
          <p:cNvPr id="4" name="Контейнер за номер на слайда 3"/>
          <p:cNvSpPr>
            <a:spLocks noGrp="1"/>
          </p:cNvSpPr>
          <p:nvPr>
            <p:ph type="sldNum" sz="quarter" idx="10"/>
          </p:nvPr>
        </p:nvSpPr>
        <p:spPr/>
        <p:txBody>
          <a:bodyPr/>
          <a:lstStyle/>
          <a:p>
            <a:fld id="{FC009CFB-A33E-D74C-A601-AC9609BEECEC}" type="slidenum">
              <a:rPr lang="en-US" smtClean="0"/>
              <a:t>29</a:t>
            </a:fld>
            <a:endParaRPr lang="en-US"/>
          </a:p>
        </p:txBody>
      </p:sp>
    </p:spTree>
    <p:extLst>
      <p:ext uri="{BB962C8B-B14F-4D97-AF65-F5344CB8AC3E}">
        <p14:creationId xmlns:p14="http://schemas.microsoft.com/office/powerpoint/2010/main" val="440304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smtClean="0"/>
              <a:t>There</a:t>
            </a:r>
            <a:r>
              <a:rPr lang="en-US" baseline="0" dirty="0" smtClean="0"/>
              <a:t> are 5 organisations, in which ESN International is a proud member – European Youth Forum, European Movement International, Erasmus+ Student &amp; Alumni Association, Europe+ and EUCIS-LLL. All the members there share similar values of ESN - representing the voice of young people, establishing a united Europe, providing information and support on various educational programs.</a:t>
            </a:r>
            <a:endParaRPr lang="bg-BG" dirty="0"/>
          </a:p>
        </p:txBody>
      </p:sp>
      <p:sp>
        <p:nvSpPr>
          <p:cNvPr id="4" name="Контейнер за номер на слайда 3"/>
          <p:cNvSpPr>
            <a:spLocks noGrp="1"/>
          </p:cNvSpPr>
          <p:nvPr>
            <p:ph type="sldNum" sz="quarter" idx="10"/>
          </p:nvPr>
        </p:nvSpPr>
        <p:spPr/>
        <p:txBody>
          <a:bodyPr/>
          <a:lstStyle/>
          <a:p>
            <a:fld id="{FC009CFB-A33E-D74C-A601-AC9609BEECEC}" type="slidenum">
              <a:rPr lang="en-US" smtClean="0"/>
              <a:t>31</a:t>
            </a:fld>
            <a:endParaRPr lang="en-US"/>
          </a:p>
        </p:txBody>
      </p:sp>
    </p:spTree>
    <p:extLst>
      <p:ext uri="{BB962C8B-B14F-4D97-AF65-F5344CB8AC3E}">
        <p14:creationId xmlns:p14="http://schemas.microsoft.com/office/powerpoint/2010/main" val="285445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smtClean="0"/>
              <a:t>ESN</a:t>
            </a:r>
            <a:r>
              <a:rPr lang="en-US" baseline="0" dirty="0" smtClean="0"/>
              <a:t> is in constant contact with its institutional partner organisations and they are available for sharing of good practices and exchanging networking ideas. The collaboration happens with the help of the Liaison Office of ESN as well as the International Committee of Education.</a:t>
            </a:r>
            <a:endParaRPr lang="bg-BG" dirty="0"/>
          </a:p>
        </p:txBody>
      </p:sp>
      <p:sp>
        <p:nvSpPr>
          <p:cNvPr id="4" name="Контейнер за номер на слайда 3"/>
          <p:cNvSpPr>
            <a:spLocks noGrp="1"/>
          </p:cNvSpPr>
          <p:nvPr>
            <p:ph type="sldNum" sz="quarter" idx="10"/>
          </p:nvPr>
        </p:nvSpPr>
        <p:spPr/>
        <p:txBody>
          <a:bodyPr/>
          <a:lstStyle/>
          <a:p>
            <a:fld id="{FC009CFB-A33E-D74C-A601-AC9609BEECEC}" type="slidenum">
              <a:rPr lang="en-US" smtClean="0"/>
              <a:t>33</a:t>
            </a:fld>
            <a:endParaRPr lang="en-US"/>
          </a:p>
        </p:txBody>
      </p:sp>
    </p:spTree>
    <p:extLst>
      <p:ext uri="{BB962C8B-B14F-4D97-AF65-F5344CB8AC3E}">
        <p14:creationId xmlns:p14="http://schemas.microsoft.com/office/powerpoint/2010/main" val="3417213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smtClean="0"/>
              <a:t>As you can see, ESN</a:t>
            </a:r>
            <a:r>
              <a:rPr lang="en-US" baseline="0" dirty="0" smtClean="0"/>
              <a:t> has established various benefits for the </a:t>
            </a:r>
            <a:r>
              <a:rPr lang="en-US" baseline="0" dirty="0" err="1" smtClean="0"/>
              <a:t>ESNcard</a:t>
            </a:r>
            <a:r>
              <a:rPr lang="en-US" baseline="0" dirty="0" smtClean="0"/>
              <a:t> holders through our international corporate partners. Students can easily access various services and products that will ease their daily life. You can find all of the possible discounts listed on the ESNcard.org website.</a:t>
            </a:r>
            <a:endParaRPr lang="bg-BG" dirty="0"/>
          </a:p>
        </p:txBody>
      </p:sp>
      <p:sp>
        <p:nvSpPr>
          <p:cNvPr id="4" name="Контейнер за номер на слайда 3"/>
          <p:cNvSpPr>
            <a:spLocks noGrp="1"/>
          </p:cNvSpPr>
          <p:nvPr>
            <p:ph type="sldNum" sz="quarter" idx="10"/>
          </p:nvPr>
        </p:nvSpPr>
        <p:spPr/>
        <p:txBody>
          <a:bodyPr/>
          <a:lstStyle/>
          <a:p>
            <a:fld id="{FC009CFB-A33E-D74C-A601-AC9609BEECEC}" type="slidenum">
              <a:rPr lang="en-US" smtClean="0"/>
              <a:t>35</a:t>
            </a:fld>
            <a:endParaRPr lang="en-US"/>
          </a:p>
        </p:txBody>
      </p:sp>
    </p:spTree>
    <p:extLst>
      <p:ext uri="{BB962C8B-B14F-4D97-AF65-F5344CB8AC3E}">
        <p14:creationId xmlns:p14="http://schemas.microsoft.com/office/powerpoint/2010/main" val="3361780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smtClean="0"/>
              <a:t>The strategic partnerships</a:t>
            </a:r>
            <a:r>
              <a:rPr lang="en-US" baseline="0" dirty="0" smtClean="0"/>
              <a:t> of ESN are key to providing students with the best opportunities in every aspect of their lives: studying, traveling, working and a lot more.</a:t>
            </a:r>
            <a:endParaRPr lang="bg-BG" dirty="0"/>
          </a:p>
        </p:txBody>
      </p:sp>
      <p:sp>
        <p:nvSpPr>
          <p:cNvPr id="4" name="Контейнер за номер на слайда 3"/>
          <p:cNvSpPr>
            <a:spLocks noGrp="1"/>
          </p:cNvSpPr>
          <p:nvPr>
            <p:ph type="sldNum" sz="quarter" idx="10"/>
          </p:nvPr>
        </p:nvSpPr>
        <p:spPr/>
        <p:txBody>
          <a:bodyPr/>
          <a:lstStyle/>
          <a:p>
            <a:fld id="{FC009CFB-A33E-D74C-A601-AC9609BEECEC}" type="slidenum">
              <a:rPr lang="en-US" smtClean="0"/>
              <a:t>36</a:t>
            </a:fld>
            <a:endParaRPr lang="en-US"/>
          </a:p>
        </p:txBody>
      </p:sp>
    </p:spTree>
    <p:extLst>
      <p:ext uri="{BB962C8B-B14F-4D97-AF65-F5344CB8AC3E}">
        <p14:creationId xmlns:p14="http://schemas.microsoft.com/office/powerpoint/2010/main" val="392168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ESN</a:t>
            </a:r>
            <a:r>
              <a:rPr lang="en-US" baseline="0" dirty="0" smtClean="0"/>
              <a:t> consists of 500+ sections in 37 countries working daily with international students. Each section has it’s own local board which positions can vary from section to section, but each section has to have a president or local representative, who</a:t>
            </a:r>
            <a:r>
              <a:rPr lang="lt-LT" baseline="0" dirty="0" smtClean="0"/>
              <a:t> represents the section at the university/city and</a:t>
            </a:r>
            <a:r>
              <a:rPr lang="en-US" baseline="0" dirty="0" smtClean="0"/>
              <a:t> is the contact person on all levels – local, national and international. </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6</a:t>
            </a:fld>
            <a:endParaRPr lang="en-GB"/>
          </a:p>
        </p:txBody>
      </p:sp>
    </p:spTree>
    <p:extLst>
      <p:ext uri="{BB962C8B-B14F-4D97-AF65-F5344CB8AC3E}">
        <p14:creationId xmlns:p14="http://schemas.microsoft.com/office/powerpoint/2010/main" val="69599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During</a:t>
            </a:r>
            <a:r>
              <a:rPr lang="en-US" sz="1200" b="0" i="0" u="none" strike="noStrike" kern="1200" baseline="0" dirty="0" smtClean="0">
                <a:solidFill>
                  <a:schemeClr val="tx1"/>
                </a:solidFill>
                <a:effectLst/>
                <a:latin typeface="+mn-lt"/>
                <a:ea typeface="+mn-ea"/>
                <a:cs typeface="+mn-cs"/>
              </a:rPr>
              <a:t> the National Platforms </a:t>
            </a:r>
            <a:r>
              <a:rPr lang="en-US" sz="1200" b="0" i="0" u="none" strike="noStrike" kern="1200" dirty="0" smtClean="0">
                <a:solidFill>
                  <a:schemeClr val="tx1"/>
                </a:solidFill>
                <a:effectLst/>
                <a:latin typeface="+mn-lt"/>
                <a:ea typeface="+mn-ea"/>
                <a:cs typeface="+mn-cs"/>
              </a:rPr>
              <a:t>Sections</a:t>
            </a:r>
            <a:r>
              <a:rPr lang="en-US" sz="1200" b="0" i="0" u="none" strike="noStrike" kern="1200" baseline="0" dirty="0" smtClean="0">
                <a:solidFill>
                  <a:schemeClr val="tx1"/>
                </a:solidFill>
                <a:effectLst/>
                <a:latin typeface="+mn-lt"/>
                <a:ea typeface="+mn-ea"/>
                <a:cs typeface="+mn-cs"/>
              </a:rPr>
              <a:t> elect their National Board </a:t>
            </a:r>
            <a:r>
              <a:rPr lang="lt-LT" sz="1200" b="0" i="0" u="none" strike="noStrike" kern="1200" baseline="0" dirty="0" smtClean="0">
                <a:solidFill>
                  <a:schemeClr val="tx1"/>
                </a:solidFill>
                <a:effectLst/>
                <a:latin typeface="+mn-lt"/>
                <a:ea typeface="+mn-ea"/>
                <a:cs typeface="+mn-cs"/>
              </a:rPr>
              <a:t>(NB) </a:t>
            </a:r>
            <a:r>
              <a:rPr lang="en-US" sz="1200" b="0" i="0" u="none" strike="noStrike" kern="1200" baseline="0" dirty="0" smtClean="0">
                <a:solidFill>
                  <a:schemeClr val="tx1"/>
                </a:solidFill>
                <a:effectLst/>
                <a:latin typeface="+mn-lt"/>
                <a:ea typeface="+mn-ea"/>
                <a:cs typeface="+mn-cs"/>
              </a:rPr>
              <a:t>who is in charge of conducting national projects and represent ESN towards national institutions and stakeholders. National Board size and positions differ from country to country, but every single country has to elect National Representative</a:t>
            </a:r>
            <a:r>
              <a:rPr lang="lt-LT" sz="1200" b="0" i="0" u="none" strike="noStrike" kern="1200" baseline="0" dirty="0" smtClean="0">
                <a:solidFill>
                  <a:schemeClr val="tx1"/>
                </a:solidFill>
                <a:effectLst/>
                <a:latin typeface="+mn-lt"/>
                <a:ea typeface="+mn-ea"/>
                <a:cs typeface="+mn-cs"/>
              </a:rPr>
              <a:t> (NR)</a:t>
            </a:r>
            <a:r>
              <a:rPr lang="en-US" sz="1200" b="0" i="0" u="none" strike="noStrike" kern="1200" baseline="0" dirty="0" smtClean="0">
                <a:solidFill>
                  <a:schemeClr val="tx1"/>
                </a:solidFill>
                <a:effectLst/>
                <a:latin typeface="+mn-lt"/>
                <a:ea typeface="+mn-ea"/>
                <a:cs typeface="+mn-cs"/>
              </a:rPr>
              <a:t> which represents country’s opinion and cooperates with International Board for the strategy and policy making of ESN International. All 37 National Representatives form the Council of National Representatives and meet 5 times per year to discuss the matters mentioned before. National Boards meets twice a year at the National Board meetings where they get the updates from the international level and exchange practices. </a:t>
            </a:r>
            <a:endParaRPr lang="en-GB" sz="1200" b="0"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8</a:t>
            </a:fld>
            <a:endParaRPr lang="en-GB"/>
          </a:p>
        </p:txBody>
      </p:sp>
    </p:spTree>
    <p:extLst>
      <p:ext uri="{BB962C8B-B14F-4D97-AF65-F5344CB8AC3E}">
        <p14:creationId xmlns:p14="http://schemas.microsoft.com/office/powerpoint/2010/main" val="137081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Annual General Meeting (AGM) is the highest decision-making body of the Erasmus Student Network. Both the Sections and the Council of National Representatives (CNR) elect the International Board (IB) for a term of one year. International Board is supported by the Secretariat as well as Committees, Project Teams and Liaison Officers. </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10</a:t>
            </a:fld>
            <a:endParaRPr lang="en-GB"/>
          </a:p>
        </p:txBody>
      </p:sp>
    </p:spTree>
    <p:extLst>
      <p:ext uri="{BB962C8B-B14F-4D97-AF65-F5344CB8AC3E}">
        <p14:creationId xmlns:p14="http://schemas.microsoft.com/office/powerpoint/2010/main" val="8444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Board</a:t>
            </a:r>
            <a:r>
              <a:rPr lang="en-US" baseline="0" dirty="0" smtClean="0"/>
              <a:t> consist of five positions: President, Vice-President, Treasurer, Communication Manager and Web Project Administrator.</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12</a:t>
            </a:fld>
            <a:endParaRPr lang="en-GB"/>
          </a:p>
        </p:txBody>
      </p:sp>
    </p:spTree>
    <p:extLst>
      <p:ext uri="{BB962C8B-B14F-4D97-AF65-F5344CB8AC3E}">
        <p14:creationId xmlns:p14="http://schemas.microsoft.com/office/powerpoint/2010/main" val="58074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Committee for</a:t>
            </a:r>
            <a:r>
              <a:rPr lang="en-US" baseline="0" dirty="0" smtClean="0"/>
              <a:t> Education aims to </a:t>
            </a:r>
            <a:r>
              <a:rPr lang="en-GB" sz="1200" b="0" i="0" kern="1200" dirty="0" smtClean="0">
                <a:solidFill>
                  <a:schemeClr val="tx1"/>
                </a:solidFill>
                <a:effectLst/>
                <a:latin typeface="+mn-lt"/>
                <a:ea typeface="+mn-ea"/>
                <a:cs typeface="+mn-cs"/>
              </a:rPr>
              <a:t>make ESN an expert and opinion leader in International Higher Education</a:t>
            </a:r>
            <a:r>
              <a:rPr lang="en-GB" sz="1200" b="0" i="0" kern="1200" baseline="0" dirty="0" smtClean="0">
                <a:solidFill>
                  <a:schemeClr val="tx1"/>
                </a:solidFill>
                <a:effectLst/>
                <a:latin typeface="+mn-lt"/>
                <a:ea typeface="+mn-ea"/>
                <a:cs typeface="+mn-cs"/>
              </a:rPr>
              <a:t> and supports the President. </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14</a:t>
            </a:fld>
            <a:endParaRPr lang="en-GB"/>
          </a:p>
        </p:txBody>
      </p:sp>
    </p:spTree>
    <p:extLst>
      <p:ext uri="{BB962C8B-B14F-4D97-AF65-F5344CB8AC3E}">
        <p14:creationId xmlns:p14="http://schemas.microsoft.com/office/powerpoint/2010/main" val="18408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Network Committee, known as NEC, works in a broad list of topics concerning the improvement of the quality of our Network. Besides providing services that are wanted and needed to our sections, we do also implement a strategy that supports the Vice President of ESN.</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15</a:t>
            </a:fld>
            <a:endParaRPr lang="en-GB"/>
          </a:p>
        </p:txBody>
      </p:sp>
    </p:spTree>
    <p:extLst>
      <p:ext uri="{BB962C8B-B14F-4D97-AF65-F5344CB8AC3E}">
        <p14:creationId xmlns:p14="http://schemas.microsoft.com/office/powerpoint/2010/main" val="192424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Finance Committee supports the Treasurer of ESN International in his activities and is responsible for the creation, coordination and implementation of long-term strategies in its area, under the supervision of the Treasurer.</a:t>
            </a:r>
            <a:endParaRPr lang="en-GB" dirty="0"/>
          </a:p>
        </p:txBody>
      </p:sp>
      <p:sp>
        <p:nvSpPr>
          <p:cNvPr id="4" name="Slide Number Placeholder 3"/>
          <p:cNvSpPr>
            <a:spLocks noGrp="1"/>
          </p:cNvSpPr>
          <p:nvPr>
            <p:ph type="sldNum" sz="quarter" idx="10"/>
          </p:nvPr>
        </p:nvSpPr>
        <p:spPr/>
        <p:txBody>
          <a:bodyPr/>
          <a:lstStyle/>
          <a:p>
            <a:fld id="{4673D1D1-D9F0-47E5-B5B5-0779A9D8BE8F}" type="slidenum">
              <a:rPr lang="en-GB" smtClean="0"/>
              <a:t>16</a:t>
            </a:fld>
            <a:endParaRPr lang="en-GB"/>
          </a:p>
        </p:txBody>
      </p:sp>
    </p:spTree>
    <p:extLst>
      <p:ext uri="{BB962C8B-B14F-4D97-AF65-F5344CB8AC3E}">
        <p14:creationId xmlns:p14="http://schemas.microsoft.com/office/powerpoint/2010/main" val="4049730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b="24535"/>
          <a:stretch/>
        </p:blipFill>
        <p:spPr>
          <a:xfrm>
            <a:off x="0" y="-1"/>
            <a:ext cx="9144000" cy="6900531"/>
          </a:xfrm>
          <a:prstGeom prst="rect">
            <a:avLst/>
          </a:prstGeom>
        </p:spPr>
      </p:pic>
      <p:sp>
        <p:nvSpPr>
          <p:cNvPr id="5" name="Title 5"/>
          <p:cNvSpPr>
            <a:spLocks noGrp="1"/>
          </p:cNvSpPr>
          <p:nvPr>
            <p:ph type="title"/>
          </p:nvPr>
        </p:nvSpPr>
        <p:spPr>
          <a:xfrm>
            <a:off x="643080" y="1242877"/>
            <a:ext cx="7886700" cy="4864963"/>
          </a:xfrm>
        </p:spPr>
        <p:txBody>
          <a:bodyPr>
            <a:normAutofit/>
          </a:bodyPr>
          <a:lstStyle>
            <a:lvl1pPr>
              <a:lnSpc>
                <a:spcPct val="80000"/>
              </a:lnSpc>
              <a:defRPr sz="7200" cap="none" spc="-400" baseline="0">
                <a:latin typeface="Kelson Sans" panose="02000500000000000000"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2079" y="-1322028"/>
            <a:ext cx="2503841" cy="2644055"/>
          </a:xfrm>
          <a:prstGeom prst="rect">
            <a:avLst/>
          </a:prstGeom>
        </p:spPr>
      </p:pic>
      <p:pic>
        <p:nvPicPr>
          <p:cNvPr id="12" name="Picture 11"/>
          <p:cNvPicPr>
            <a:picLocks noChangeAspect="1"/>
          </p:cNvPicPr>
          <p:nvPr userDrawn="1"/>
        </p:nvPicPr>
        <p:blipFill>
          <a:blip r:embed="rId4" cstate="print"/>
          <a:stretch>
            <a:fillRect/>
          </a:stretch>
        </p:blipFill>
        <p:spPr>
          <a:xfrm>
            <a:off x="-79899" y="6776198"/>
            <a:ext cx="9286043" cy="283992"/>
          </a:xfrm>
          <a:prstGeom prst="rect">
            <a:avLst/>
          </a:prstGeom>
          <a:ln>
            <a:noFill/>
          </a:ln>
        </p:spPr>
      </p:pic>
      <p:pic>
        <p:nvPicPr>
          <p:cNvPr id="3" name="Image 2"/>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1341" y="143949"/>
            <a:ext cx="3643562" cy="1448839"/>
          </a:xfrm>
          <a:prstGeom prst="rect">
            <a:avLst/>
          </a:prstGeom>
        </p:spPr>
      </p:pic>
    </p:spTree>
    <p:extLst>
      <p:ext uri="{BB962C8B-B14F-4D97-AF65-F5344CB8AC3E}">
        <p14:creationId xmlns:p14="http://schemas.microsoft.com/office/powerpoint/2010/main" val="297142275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
        <p:nvSpPr>
          <p:cNvPr id="5" name="Title 5"/>
          <p:cNvSpPr>
            <a:spLocks noGrp="1"/>
          </p:cNvSpPr>
          <p:nvPr>
            <p:ph type="title"/>
          </p:nvPr>
        </p:nvSpPr>
        <p:spPr>
          <a:xfrm>
            <a:off x="628649" y="1242877"/>
            <a:ext cx="7886700" cy="4864963"/>
          </a:xfrm>
        </p:spPr>
        <p:txBody>
          <a:bodyPr>
            <a:normAutofit/>
          </a:bodyPr>
          <a:lstStyle>
            <a:lvl1pPr>
              <a:lnSpc>
                <a:spcPct val="80000"/>
              </a:lnSpc>
              <a:defRPr sz="7200" cap="none" spc="-400" baseline="0">
                <a:latin typeface="Kelson Sans" panose="02000500000000000000" pitchFamily="50" charset="0"/>
              </a:defRPr>
            </a:lvl1pPr>
          </a:lstStyle>
          <a:p>
            <a:r>
              <a:rPr lang="en-US" dirty="0" smtClean="0"/>
              <a:t>Click to edit Master title style</a:t>
            </a:r>
            <a:endParaRPr lang="en-US" dirty="0"/>
          </a:p>
        </p:txBody>
      </p:sp>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7216" y="46454"/>
            <a:ext cx="3969568" cy="1486402"/>
          </a:xfrm>
          <a:prstGeom prst="rect">
            <a:avLst/>
          </a:prstGeom>
        </p:spPr>
      </p:pic>
    </p:spTree>
    <p:extLst>
      <p:ext uri="{BB962C8B-B14F-4D97-AF65-F5344CB8AC3E}">
        <p14:creationId xmlns:p14="http://schemas.microsoft.com/office/powerpoint/2010/main" val="238533199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6" name="Title 5"/>
          <p:cNvSpPr>
            <a:spLocks noGrp="1"/>
          </p:cNvSpPr>
          <p:nvPr>
            <p:ph type="title"/>
          </p:nvPr>
        </p:nvSpPr>
        <p:spPr>
          <a:xfrm>
            <a:off x="628650" y="1242877"/>
            <a:ext cx="7886700" cy="4864963"/>
          </a:xfrm>
        </p:spPr>
        <p:txBody>
          <a:bodyPr/>
          <a:lstStyle>
            <a:lvl1pPr>
              <a:lnSpc>
                <a:spcPct val="80000"/>
              </a:lnSpc>
              <a:defRPr cap="none" spc="-200" baseline="0">
                <a:latin typeface="Kelson Sans" panose="020005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49949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sp>
        <p:nvSpPr>
          <p:cNvPr id="9" name="Title Placeholder 13"/>
          <p:cNvSpPr>
            <a:spLocks noGrp="1"/>
          </p:cNvSpPr>
          <p:nvPr>
            <p:ph type="title"/>
          </p:nvPr>
        </p:nvSpPr>
        <p:spPr>
          <a:xfrm>
            <a:off x="628650" y="1235268"/>
            <a:ext cx="7886700" cy="721123"/>
          </a:xfrm>
          <a:prstGeom prst="rect">
            <a:avLst/>
          </a:prstGeom>
        </p:spPr>
        <p:txBody>
          <a:bodyPr vert="horz" lIns="91440" tIns="45720" rIns="91440" bIns="45720" rtlCol="0" anchor="ctr">
            <a:normAutofit/>
          </a:bodyPr>
          <a:lstStyle>
            <a:lvl1pPr algn="l">
              <a:defRPr cap="none" spc="-200" baseline="0"/>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628650" y="1965268"/>
            <a:ext cx="7886700" cy="4562532"/>
          </a:xfrm>
          <a:prstGeom prst="rect">
            <a:avLst/>
          </a:prstGeom>
        </p:spPr>
        <p:txBody>
          <a:bodyPr anchor="t">
            <a:normAutofit/>
          </a:bodyPr>
          <a:lstStyle>
            <a:lvl1pPr marL="571500" indent="-571500" algn="l">
              <a:buSzPct val="100000"/>
              <a:buFontTx/>
              <a:buBlip>
                <a:blip r:embed="rId4"/>
              </a:buBlip>
              <a:defRPr sz="3200" cap="none" spc="-200" baseline="0"/>
            </a:lvl1pPr>
            <a:lvl2pPr marL="1028689" indent="-571500" algn="l">
              <a:buSzPct val="100000"/>
              <a:buFont typeface="Arial" charset="0"/>
              <a:buChar char="•"/>
              <a:defRPr sz="2400" cap="none" spc="-200" baseline="0"/>
            </a:lvl2pPr>
            <a:lvl3pPr marL="1485877" indent="-571500" algn="l">
              <a:buSzPct val="100000"/>
              <a:buFont typeface="Arial" charset="0"/>
              <a:buChar char="•"/>
              <a:defRPr sz="1800" cap="none" spc="-200" baseline="0"/>
            </a:lvl3pPr>
            <a:lvl4pPr marL="1943066" indent="-571500" algn="l">
              <a:buSzPct val="100000"/>
              <a:buFont typeface="Arial" charset="0"/>
              <a:buChar char="•"/>
              <a:defRPr sz="1400" cap="none" spc="-100" baseline="0"/>
            </a:lvl4pPr>
            <a:lvl5pPr marL="2400254" indent="-571500" algn="l">
              <a:buSzPct val="100000"/>
              <a:buFont typeface="Arial" charset="0"/>
              <a:buChar char="•"/>
              <a:defRPr sz="1100" cap="none" spc="-1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158357104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25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25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25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25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Tree>
    <p:extLst>
      <p:ext uri="{BB962C8B-B14F-4D97-AF65-F5344CB8AC3E}">
        <p14:creationId xmlns:p14="http://schemas.microsoft.com/office/powerpoint/2010/main" val="1421978657"/>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
        <p:nvSpPr>
          <p:cNvPr id="5" name="Title 5"/>
          <p:cNvSpPr>
            <a:spLocks noGrp="1"/>
          </p:cNvSpPr>
          <p:nvPr>
            <p:ph type="title"/>
          </p:nvPr>
        </p:nvSpPr>
        <p:spPr>
          <a:xfrm>
            <a:off x="628649" y="1242877"/>
            <a:ext cx="7886700" cy="4864963"/>
          </a:xfrm>
        </p:spPr>
        <p:txBody>
          <a:bodyPr>
            <a:normAutofit/>
          </a:bodyPr>
          <a:lstStyle>
            <a:lvl1pPr>
              <a:lnSpc>
                <a:spcPct val="80000"/>
              </a:lnSpc>
              <a:defRPr sz="7200" cap="none" spc="-400" baseline="0">
                <a:latin typeface="Kelson Sans" panose="02000500000000000000" pitchFamily="50" charset="0"/>
              </a:defRPr>
            </a:lvl1pPr>
          </a:lstStyle>
          <a:p>
            <a:r>
              <a:rPr lang="en-US" dirty="0" smtClean="0"/>
              <a:t>Click to edit Master title style</a:t>
            </a:r>
            <a:endParaRPr lang="en-US" dirty="0"/>
          </a:p>
        </p:txBody>
      </p:sp>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7216" y="46454"/>
            <a:ext cx="3969568" cy="1486402"/>
          </a:xfrm>
          <a:prstGeom prst="rect">
            <a:avLst/>
          </a:prstGeom>
        </p:spPr>
      </p:pic>
    </p:spTree>
    <p:extLst>
      <p:ext uri="{BB962C8B-B14F-4D97-AF65-F5344CB8AC3E}">
        <p14:creationId xmlns:p14="http://schemas.microsoft.com/office/powerpoint/2010/main" val="112956641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6" name="Title 5"/>
          <p:cNvSpPr>
            <a:spLocks noGrp="1"/>
          </p:cNvSpPr>
          <p:nvPr>
            <p:ph type="title"/>
          </p:nvPr>
        </p:nvSpPr>
        <p:spPr>
          <a:xfrm>
            <a:off x="628650" y="1242877"/>
            <a:ext cx="7886700" cy="4864963"/>
          </a:xfrm>
        </p:spPr>
        <p:txBody>
          <a:bodyPr/>
          <a:lstStyle>
            <a:lvl1pPr>
              <a:lnSpc>
                <a:spcPct val="80000"/>
              </a:lnSpc>
              <a:defRPr kern="1200" cap="none" spc="-200" baseline="0">
                <a:latin typeface="Kelson Sans" panose="020005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77609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sp>
        <p:nvSpPr>
          <p:cNvPr id="9" name="Title Placeholder 13"/>
          <p:cNvSpPr>
            <a:spLocks noGrp="1"/>
          </p:cNvSpPr>
          <p:nvPr>
            <p:ph type="title"/>
          </p:nvPr>
        </p:nvSpPr>
        <p:spPr>
          <a:xfrm>
            <a:off x="628650" y="1235268"/>
            <a:ext cx="7886700" cy="721123"/>
          </a:xfrm>
          <a:prstGeom prst="rect">
            <a:avLst/>
          </a:prstGeom>
        </p:spPr>
        <p:txBody>
          <a:bodyPr vert="horz" lIns="91440" tIns="45720" rIns="91440" bIns="45720" rtlCol="0" anchor="ctr">
            <a:normAutofit/>
          </a:bodyPr>
          <a:lstStyle>
            <a:lvl1pPr algn="l">
              <a:defRPr cap="none" spc="-200" baseline="0"/>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628650" y="1965268"/>
            <a:ext cx="7886700" cy="4562532"/>
          </a:xfrm>
          <a:prstGeom prst="rect">
            <a:avLst/>
          </a:prstGeom>
        </p:spPr>
        <p:txBody>
          <a:bodyPr anchor="t">
            <a:normAutofit/>
          </a:bodyPr>
          <a:lstStyle>
            <a:lvl1pPr marL="571500" indent="-571500" algn="l">
              <a:buSzPct val="100000"/>
              <a:buFontTx/>
              <a:buBlip>
                <a:blip r:embed="rId4"/>
              </a:buBlip>
              <a:defRPr sz="3200" cap="none" spc="-200" baseline="0"/>
            </a:lvl1pPr>
            <a:lvl2pPr marL="1028689" indent="-571500" algn="l">
              <a:buSzPct val="100000"/>
              <a:buFont typeface="Arial" charset="0"/>
              <a:buChar char="•"/>
              <a:defRPr sz="2400" cap="none" spc="-200" baseline="0"/>
            </a:lvl2pPr>
            <a:lvl3pPr marL="1485877" indent="-571500" algn="l">
              <a:buSzPct val="100000"/>
              <a:buFont typeface="Arial" charset="0"/>
              <a:buChar char="•"/>
              <a:defRPr sz="1800" cap="none" spc="-200" baseline="0"/>
            </a:lvl3pPr>
            <a:lvl4pPr marL="1943066" indent="-571500" algn="l">
              <a:buSzPct val="100000"/>
              <a:buFont typeface="Arial" charset="0"/>
              <a:buChar char="•"/>
              <a:defRPr sz="1400" cap="none" spc="-100" baseline="0"/>
            </a:lvl4pPr>
            <a:lvl5pPr marL="2400254" indent="-571500" algn="l">
              <a:buSzPct val="100000"/>
              <a:buFont typeface="Arial" charset="0"/>
              <a:buChar char="•"/>
              <a:defRPr sz="1100" cap="none" spc="-1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820697697"/>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25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25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25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25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Tree>
    <p:extLst>
      <p:ext uri="{BB962C8B-B14F-4D97-AF65-F5344CB8AC3E}">
        <p14:creationId xmlns:p14="http://schemas.microsoft.com/office/powerpoint/2010/main" val="191175995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
        <p:nvSpPr>
          <p:cNvPr id="5" name="Title 5"/>
          <p:cNvSpPr>
            <a:spLocks noGrp="1"/>
          </p:cNvSpPr>
          <p:nvPr>
            <p:ph type="title"/>
          </p:nvPr>
        </p:nvSpPr>
        <p:spPr>
          <a:xfrm>
            <a:off x="628649" y="1242877"/>
            <a:ext cx="7886700" cy="4864963"/>
          </a:xfrm>
        </p:spPr>
        <p:txBody>
          <a:bodyPr>
            <a:normAutofit/>
          </a:bodyPr>
          <a:lstStyle>
            <a:lvl1pPr>
              <a:lnSpc>
                <a:spcPct val="80000"/>
              </a:lnSpc>
              <a:defRPr sz="7200" cap="none" spc="-400" baseline="0">
                <a:latin typeface="Kelson Sans" panose="02000500000000000000" pitchFamily="50" charset="0"/>
              </a:defRPr>
            </a:lvl1pPr>
          </a:lstStyle>
          <a:p>
            <a:r>
              <a:rPr lang="en-US" dirty="0" smtClean="0"/>
              <a:t>Click to edit Master title style</a:t>
            </a:r>
            <a:endParaRPr lang="en-US" dirty="0"/>
          </a:p>
        </p:txBody>
      </p:sp>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7216" y="46454"/>
            <a:ext cx="3969568" cy="1486402"/>
          </a:xfrm>
          <a:prstGeom prst="rect">
            <a:avLst/>
          </a:prstGeom>
        </p:spPr>
      </p:pic>
    </p:spTree>
    <p:extLst>
      <p:ext uri="{BB962C8B-B14F-4D97-AF65-F5344CB8AC3E}">
        <p14:creationId xmlns:p14="http://schemas.microsoft.com/office/powerpoint/2010/main" val="80575084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6" name="Title 5"/>
          <p:cNvSpPr>
            <a:spLocks noGrp="1"/>
          </p:cNvSpPr>
          <p:nvPr>
            <p:ph type="title"/>
          </p:nvPr>
        </p:nvSpPr>
        <p:spPr>
          <a:xfrm>
            <a:off x="628650" y="1242877"/>
            <a:ext cx="7886700" cy="4864963"/>
          </a:xfrm>
        </p:spPr>
        <p:txBody>
          <a:bodyPr/>
          <a:lstStyle>
            <a:lvl1pPr>
              <a:lnSpc>
                <a:spcPct val="80000"/>
              </a:lnSpc>
              <a:defRPr cap="none" spc="-200" baseline="0">
                <a:latin typeface="Kelson Sans" panose="020005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066131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6" name="Title 5"/>
          <p:cNvSpPr>
            <a:spLocks noGrp="1"/>
          </p:cNvSpPr>
          <p:nvPr>
            <p:ph type="title"/>
          </p:nvPr>
        </p:nvSpPr>
        <p:spPr>
          <a:xfrm>
            <a:off x="628650" y="1242877"/>
            <a:ext cx="7886700" cy="4864963"/>
          </a:xfrm>
        </p:spPr>
        <p:txBody>
          <a:bodyPr/>
          <a:lstStyle>
            <a:lvl1pPr>
              <a:lnSpc>
                <a:spcPct val="80000"/>
              </a:lnSpc>
              <a:defRPr cap="none" spc="-200" baseline="0">
                <a:latin typeface="Kelson Sans" panose="020005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5664926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sp>
        <p:nvSpPr>
          <p:cNvPr id="9" name="Title Placeholder 13"/>
          <p:cNvSpPr>
            <a:spLocks noGrp="1"/>
          </p:cNvSpPr>
          <p:nvPr>
            <p:ph type="title"/>
          </p:nvPr>
        </p:nvSpPr>
        <p:spPr>
          <a:xfrm>
            <a:off x="628650" y="1235268"/>
            <a:ext cx="7886700" cy="721123"/>
          </a:xfrm>
          <a:prstGeom prst="rect">
            <a:avLst/>
          </a:prstGeom>
        </p:spPr>
        <p:txBody>
          <a:bodyPr vert="horz" lIns="91440" tIns="45720" rIns="91440" bIns="45720" rtlCol="0" anchor="ctr">
            <a:normAutofit/>
          </a:bodyPr>
          <a:lstStyle>
            <a:lvl1pPr algn="l">
              <a:defRPr cap="none" spc="-200" baseline="0"/>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628650" y="1965268"/>
            <a:ext cx="7886700" cy="4562532"/>
          </a:xfrm>
          <a:prstGeom prst="rect">
            <a:avLst/>
          </a:prstGeom>
        </p:spPr>
        <p:txBody>
          <a:bodyPr anchor="t">
            <a:normAutofit/>
          </a:bodyPr>
          <a:lstStyle>
            <a:lvl1pPr marL="571500" indent="-571500" algn="l">
              <a:buSzPct val="100000"/>
              <a:buFontTx/>
              <a:buBlip>
                <a:blip r:embed="rId4"/>
              </a:buBlip>
              <a:defRPr sz="3200" cap="none" spc="-200" baseline="0"/>
            </a:lvl1pPr>
            <a:lvl2pPr marL="1028689" indent="-571500" algn="l">
              <a:buSzPct val="100000"/>
              <a:buFont typeface="Arial" charset="0"/>
              <a:buChar char="•"/>
              <a:defRPr sz="2400" cap="none" spc="-200" baseline="0"/>
            </a:lvl2pPr>
            <a:lvl3pPr marL="1485877" indent="-571500" algn="l">
              <a:buSzPct val="100000"/>
              <a:buFont typeface="Arial" charset="0"/>
              <a:buChar char="•"/>
              <a:defRPr sz="1800" cap="none" spc="-200" baseline="0"/>
            </a:lvl3pPr>
            <a:lvl4pPr marL="1943066" indent="-571500" algn="l">
              <a:buSzPct val="100000"/>
              <a:buFont typeface="Arial" charset="0"/>
              <a:buChar char="•"/>
              <a:defRPr sz="1400" cap="none" spc="-100" baseline="0"/>
            </a:lvl4pPr>
            <a:lvl5pPr marL="2400254" indent="-571500" algn="l">
              <a:buSzPct val="100000"/>
              <a:buFont typeface="Arial" charset="0"/>
              <a:buChar char="•"/>
              <a:defRPr sz="1100" cap="none" spc="-1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33226674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25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25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25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25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Tree>
    <p:extLst>
      <p:ext uri="{BB962C8B-B14F-4D97-AF65-F5344CB8AC3E}">
        <p14:creationId xmlns:p14="http://schemas.microsoft.com/office/powerpoint/2010/main" val="114161612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
        <p:nvSpPr>
          <p:cNvPr id="5" name="Title 5"/>
          <p:cNvSpPr>
            <a:spLocks noGrp="1"/>
          </p:cNvSpPr>
          <p:nvPr>
            <p:ph type="title"/>
          </p:nvPr>
        </p:nvSpPr>
        <p:spPr>
          <a:xfrm>
            <a:off x="628649" y="1242877"/>
            <a:ext cx="7886700" cy="4864963"/>
          </a:xfrm>
        </p:spPr>
        <p:txBody>
          <a:bodyPr>
            <a:normAutofit/>
          </a:bodyPr>
          <a:lstStyle>
            <a:lvl1pPr>
              <a:lnSpc>
                <a:spcPct val="80000"/>
              </a:lnSpc>
              <a:defRPr sz="7200" cap="none" spc="-400" baseline="0">
                <a:latin typeface="Kelson Sans" panose="02000500000000000000" pitchFamily="50" charset="0"/>
              </a:defRPr>
            </a:lvl1pPr>
          </a:lstStyle>
          <a:p>
            <a:r>
              <a:rPr lang="en-US" dirty="0" smtClean="0"/>
              <a:t>Click to edit Master title style</a:t>
            </a:r>
            <a:endParaRPr lang="en-US" dirty="0"/>
          </a:p>
        </p:txBody>
      </p:sp>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7216" y="46454"/>
            <a:ext cx="3969568" cy="1486402"/>
          </a:xfrm>
          <a:prstGeom prst="rect">
            <a:avLst/>
          </a:prstGeom>
        </p:spPr>
      </p:pic>
    </p:spTree>
    <p:extLst>
      <p:ext uri="{BB962C8B-B14F-4D97-AF65-F5344CB8AC3E}">
        <p14:creationId xmlns:p14="http://schemas.microsoft.com/office/powerpoint/2010/main" val="203366908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6" name="Title 5"/>
          <p:cNvSpPr>
            <a:spLocks noGrp="1"/>
          </p:cNvSpPr>
          <p:nvPr>
            <p:ph type="title"/>
          </p:nvPr>
        </p:nvSpPr>
        <p:spPr>
          <a:xfrm>
            <a:off x="628650" y="1242877"/>
            <a:ext cx="7886700" cy="4864963"/>
          </a:xfrm>
        </p:spPr>
        <p:txBody>
          <a:bodyPr/>
          <a:lstStyle>
            <a:lvl1pPr>
              <a:lnSpc>
                <a:spcPct val="80000"/>
              </a:lnSpc>
              <a:defRPr cap="none" spc="-200" baseline="0">
                <a:latin typeface="Kelson Sans" panose="020005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859093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sp>
        <p:nvSpPr>
          <p:cNvPr id="9" name="Title Placeholder 13"/>
          <p:cNvSpPr>
            <a:spLocks noGrp="1"/>
          </p:cNvSpPr>
          <p:nvPr>
            <p:ph type="title"/>
          </p:nvPr>
        </p:nvSpPr>
        <p:spPr>
          <a:xfrm>
            <a:off x="628650" y="1235268"/>
            <a:ext cx="7886700" cy="721123"/>
          </a:xfrm>
          <a:prstGeom prst="rect">
            <a:avLst/>
          </a:prstGeom>
        </p:spPr>
        <p:txBody>
          <a:bodyPr vert="horz" lIns="91440" tIns="45720" rIns="91440" bIns="45720" rtlCol="0" anchor="ctr">
            <a:normAutofit/>
          </a:bodyPr>
          <a:lstStyle>
            <a:lvl1pPr algn="l">
              <a:defRPr cap="none" spc="-200" baseline="0"/>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628650" y="1965268"/>
            <a:ext cx="7886700" cy="4562532"/>
          </a:xfrm>
          <a:prstGeom prst="rect">
            <a:avLst/>
          </a:prstGeom>
        </p:spPr>
        <p:txBody>
          <a:bodyPr anchor="t">
            <a:normAutofit/>
          </a:bodyPr>
          <a:lstStyle>
            <a:lvl1pPr marL="571500" indent="-571500" algn="l">
              <a:buSzPct val="100000"/>
              <a:buFontTx/>
              <a:buBlip>
                <a:blip r:embed="rId4"/>
              </a:buBlip>
              <a:defRPr sz="3200" cap="none" spc="-200" baseline="0"/>
            </a:lvl1pPr>
            <a:lvl2pPr marL="1028689" indent="-571500" algn="l">
              <a:buSzPct val="100000"/>
              <a:buFont typeface="Arial" charset="0"/>
              <a:buChar char="•"/>
              <a:defRPr sz="2400" cap="none" spc="-200" baseline="0"/>
            </a:lvl2pPr>
            <a:lvl3pPr marL="1485877" indent="-571500" algn="l">
              <a:buSzPct val="100000"/>
              <a:buFont typeface="Arial" charset="0"/>
              <a:buChar char="•"/>
              <a:defRPr sz="1800" cap="none" spc="-200" baseline="0"/>
            </a:lvl3pPr>
            <a:lvl4pPr marL="1943066" indent="-571500" algn="l">
              <a:buSzPct val="100000"/>
              <a:buFont typeface="Arial" charset="0"/>
              <a:buChar char="•"/>
              <a:defRPr sz="1400" cap="none" spc="-100" baseline="0"/>
            </a:lvl4pPr>
            <a:lvl5pPr marL="2400254" indent="-571500" algn="l">
              <a:buSzPct val="100000"/>
              <a:buFont typeface="Arial" charset="0"/>
              <a:buChar char="•"/>
              <a:defRPr sz="1100" cap="none" spc="-1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201079458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25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25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25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25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Tree>
    <p:extLst>
      <p:ext uri="{BB962C8B-B14F-4D97-AF65-F5344CB8AC3E}">
        <p14:creationId xmlns:p14="http://schemas.microsoft.com/office/powerpoint/2010/main" val="63265147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
        <p:nvSpPr>
          <p:cNvPr id="9" name="Title Placeholder 13"/>
          <p:cNvSpPr>
            <a:spLocks noGrp="1"/>
          </p:cNvSpPr>
          <p:nvPr>
            <p:ph type="title"/>
          </p:nvPr>
        </p:nvSpPr>
        <p:spPr>
          <a:xfrm>
            <a:off x="628650" y="1235268"/>
            <a:ext cx="7886700" cy="721123"/>
          </a:xfrm>
          <a:prstGeom prst="rect">
            <a:avLst/>
          </a:prstGeom>
        </p:spPr>
        <p:txBody>
          <a:bodyPr vert="horz" lIns="91440" tIns="45720" rIns="91440" bIns="45720" rtlCol="0" anchor="ctr">
            <a:normAutofit/>
          </a:bodyPr>
          <a:lstStyle>
            <a:lvl1pPr algn="l">
              <a:defRPr cap="none" spc="-200" baseline="0"/>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628650" y="1956391"/>
            <a:ext cx="7886700" cy="4571409"/>
          </a:xfrm>
          <a:prstGeom prst="rect">
            <a:avLst/>
          </a:prstGeom>
        </p:spPr>
        <p:txBody>
          <a:bodyPr anchor="t">
            <a:normAutofit/>
          </a:bodyPr>
          <a:lstStyle>
            <a:lvl1pPr marL="571500" indent="-571500" algn="l">
              <a:buSzPct val="100000"/>
              <a:buFontTx/>
              <a:buBlip>
                <a:blip r:embed="rId3"/>
              </a:buBlip>
              <a:defRPr sz="3200" cap="none" spc="-200" baseline="0"/>
            </a:lvl1pPr>
            <a:lvl2pPr marL="1028689" indent="-571500" algn="l">
              <a:buSzPct val="100000"/>
              <a:buFont typeface="Arial" charset="0"/>
              <a:buChar char="•"/>
              <a:defRPr sz="2400" cap="none" spc="-200" baseline="0"/>
            </a:lvl2pPr>
            <a:lvl3pPr marL="1485877" indent="-571500" algn="l">
              <a:buSzPct val="100000"/>
              <a:buFont typeface="Arial" charset="0"/>
              <a:buChar char="•"/>
              <a:defRPr sz="1800" cap="none" spc="-200" baseline="0"/>
            </a:lvl3pPr>
            <a:lvl4pPr marL="1943066" indent="-571500" algn="l">
              <a:buSzPct val="100000"/>
              <a:buFont typeface="Arial" charset="0"/>
              <a:buChar char="•"/>
              <a:defRPr sz="1400" cap="none" spc="-100" baseline="0"/>
            </a:lvl4pPr>
            <a:lvl5pPr marL="2400254" indent="-571500" algn="l">
              <a:buSzPct val="100000"/>
              <a:buFont typeface="Arial" charset="0"/>
              <a:buChar char="•"/>
              <a:defRPr sz="1100" cap="none"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92079" y="-1322028"/>
            <a:ext cx="2503841" cy="2644055"/>
          </a:xfrm>
          <a:prstGeom prst="rect">
            <a:avLst/>
          </a:prstGeom>
        </p:spPr>
      </p:pic>
      <p:pic>
        <p:nvPicPr>
          <p:cNvPr id="7" name="Image 6"/>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92" y="0"/>
            <a:ext cx="2458456" cy="977589"/>
          </a:xfrm>
          <a:prstGeom prst="rect">
            <a:avLst/>
          </a:prstGeom>
        </p:spPr>
      </p:pic>
    </p:spTree>
    <p:extLst>
      <p:ext uri="{BB962C8B-B14F-4D97-AF65-F5344CB8AC3E}">
        <p14:creationId xmlns:p14="http://schemas.microsoft.com/office/powerpoint/2010/main" val="197480640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2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25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25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25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25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00" fill="hold"/>
                        <p:tgtEl>
                          <p:spTgt spid="11"/>
                        </p:tgtEl>
                        <p:attrNameLst>
                          <p:attrName>ppt_x</p:attrName>
                        </p:attrNameLst>
                      </p:cBhvr>
                      <p:tavLst>
                        <p:tav tm="0">
                          <p:val>
                            <p:strVal val="0-#ppt_w/2"/>
                          </p:val>
                        </p:tav>
                        <p:tav tm="100000">
                          <p:val>
                            <p:strVal val="#ppt_x"/>
                          </p:val>
                        </p:tav>
                      </p:tavLst>
                    </p:anim>
                    <p:anim calcmode="lin" valueType="num">
                      <p:cBhvr additive="base">
                        <p:cTn dur="200" fill="hold"/>
                        <p:tgtEl>
                          <p:spTgt spid="11"/>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b="24535"/>
          <a:stretch/>
        </p:blipFill>
        <p:spPr>
          <a:xfrm>
            <a:off x="0" y="-1"/>
            <a:ext cx="9144000" cy="6900531"/>
          </a:xfrm>
          <a:prstGeom prst="rect">
            <a:avLst/>
          </a:prstGeom>
        </p:spPr>
      </p:pic>
    </p:spTree>
    <p:extLst>
      <p:ext uri="{BB962C8B-B14F-4D97-AF65-F5344CB8AC3E}">
        <p14:creationId xmlns:p14="http://schemas.microsoft.com/office/powerpoint/2010/main" val="94624246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Празе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b="24535"/>
          <a:stretch/>
        </p:blipFill>
        <p:spPr>
          <a:xfrm>
            <a:off x="0" y="-1"/>
            <a:ext cx="9144000" cy="6900531"/>
          </a:xfrm>
          <a:prstGeom prst="rect">
            <a:avLst/>
          </a:prstGeom>
        </p:spPr>
      </p:pic>
      <p:pic>
        <p:nvPicPr>
          <p:cNvPr id="6" name="Picture 5"/>
          <p:cNvPicPr>
            <a:picLocks noChangeAspect="1"/>
          </p:cNvPicPr>
          <p:nvPr userDrawn="1"/>
        </p:nvPicPr>
        <p:blipFill>
          <a:blip r:embed="rId3"/>
          <a:stretch>
            <a:fillRect/>
          </a:stretch>
        </p:blipFill>
        <p:spPr>
          <a:xfrm>
            <a:off x="-79899" y="6776198"/>
            <a:ext cx="9286043" cy="283992"/>
          </a:xfrm>
          <a:prstGeom prst="rect">
            <a:avLst/>
          </a:prstGeom>
          <a:ln>
            <a:noFill/>
          </a:ln>
        </p:spPr>
      </p:pic>
    </p:spTree>
    <p:extLst>
      <p:ext uri="{BB962C8B-B14F-4D97-AF65-F5344CB8AC3E}">
        <p14:creationId xmlns:p14="http://schemas.microsoft.com/office/powerpoint/2010/main" val="115085212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
        <p:nvSpPr>
          <p:cNvPr id="5" name="Title 5"/>
          <p:cNvSpPr>
            <a:spLocks noGrp="1"/>
          </p:cNvSpPr>
          <p:nvPr>
            <p:ph type="title"/>
          </p:nvPr>
        </p:nvSpPr>
        <p:spPr>
          <a:xfrm>
            <a:off x="628649" y="1242877"/>
            <a:ext cx="7886700" cy="4864963"/>
          </a:xfrm>
        </p:spPr>
        <p:txBody>
          <a:bodyPr>
            <a:normAutofit/>
          </a:bodyPr>
          <a:lstStyle>
            <a:lvl1pPr>
              <a:lnSpc>
                <a:spcPct val="80000"/>
              </a:lnSpc>
              <a:defRPr sz="7200" cap="none" spc="-400" baseline="0">
                <a:latin typeface="Kelson Sans" panose="02000500000000000000" pitchFamily="50" charset="0"/>
              </a:defRPr>
            </a:lvl1pPr>
          </a:lstStyle>
          <a:p>
            <a:r>
              <a:rPr lang="en-US" dirty="0" smtClean="0"/>
              <a:t>Click to edit Master title style</a:t>
            </a:r>
            <a:endParaRPr lang="en-US" dirty="0"/>
          </a:p>
        </p:txBody>
      </p:sp>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7216" y="46454"/>
            <a:ext cx="3969568" cy="1486402"/>
          </a:xfrm>
          <a:prstGeom prst="rect">
            <a:avLst/>
          </a:prstGeom>
        </p:spPr>
      </p:pic>
    </p:spTree>
    <p:extLst>
      <p:ext uri="{BB962C8B-B14F-4D97-AF65-F5344CB8AC3E}">
        <p14:creationId xmlns:p14="http://schemas.microsoft.com/office/powerpoint/2010/main" val="85948442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6" name="Title 5"/>
          <p:cNvSpPr>
            <a:spLocks noGrp="1"/>
          </p:cNvSpPr>
          <p:nvPr>
            <p:ph type="title"/>
          </p:nvPr>
        </p:nvSpPr>
        <p:spPr>
          <a:xfrm>
            <a:off x="628650" y="1242877"/>
            <a:ext cx="7886700" cy="4864963"/>
          </a:xfrm>
        </p:spPr>
        <p:txBody>
          <a:bodyPr/>
          <a:lstStyle>
            <a:lvl1pPr>
              <a:lnSpc>
                <a:spcPct val="80000"/>
              </a:lnSpc>
              <a:defRPr cap="none" spc="-200" baseline="0">
                <a:latin typeface="Kelson Sans" panose="020005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0841378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pic>
        <p:nvPicPr>
          <p:cNvPr id="6" name="Picture 5"/>
          <p:cNvPicPr>
            <a:picLocks noChangeAspect="1"/>
          </p:cNvPicPr>
          <p:nvPr/>
        </p:nvPicPr>
        <p:blipFill>
          <a:blip r:embed="rId3" cstate="print"/>
          <a:stretch>
            <a:fillRect/>
          </a:stretch>
        </p:blipFill>
        <p:spPr>
          <a:xfrm>
            <a:off x="7921066" y="-8878"/>
            <a:ext cx="1240687" cy="1235269"/>
          </a:xfrm>
          <a:prstGeom prst="rect">
            <a:avLst/>
          </a:prstGeom>
        </p:spPr>
      </p:pic>
      <p:sp>
        <p:nvSpPr>
          <p:cNvPr id="9" name="Title Placeholder 13"/>
          <p:cNvSpPr>
            <a:spLocks noGrp="1"/>
          </p:cNvSpPr>
          <p:nvPr>
            <p:ph type="title"/>
          </p:nvPr>
        </p:nvSpPr>
        <p:spPr>
          <a:xfrm>
            <a:off x="628650" y="1235268"/>
            <a:ext cx="7886700" cy="721123"/>
          </a:xfrm>
          <a:prstGeom prst="rect">
            <a:avLst/>
          </a:prstGeom>
        </p:spPr>
        <p:txBody>
          <a:bodyPr vert="horz" lIns="91440" tIns="45720" rIns="91440" bIns="45720" rtlCol="0" anchor="ctr">
            <a:normAutofit/>
          </a:bodyPr>
          <a:lstStyle>
            <a:lvl1pPr algn="l">
              <a:defRPr cap="none" spc="-200" baseline="0"/>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628650" y="1965268"/>
            <a:ext cx="7886700" cy="4562532"/>
          </a:xfrm>
          <a:prstGeom prst="rect">
            <a:avLst/>
          </a:prstGeom>
        </p:spPr>
        <p:txBody>
          <a:bodyPr anchor="t">
            <a:normAutofit/>
          </a:bodyPr>
          <a:lstStyle>
            <a:lvl1pPr marL="571500" indent="-571500" algn="l">
              <a:buSzPct val="100000"/>
              <a:buFontTx/>
              <a:buBlip>
                <a:blip r:embed="rId4"/>
              </a:buBlip>
              <a:defRPr sz="3200" cap="none" spc="-200" baseline="0"/>
            </a:lvl1pPr>
            <a:lvl2pPr marL="1028689" indent="-571500" algn="l">
              <a:buSzPct val="100000"/>
              <a:buFont typeface="Arial" charset="0"/>
              <a:buChar char="•"/>
              <a:defRPr sz="2400" cap="none" spc="-200" baseline="0"/>
            </a:lvl2pPr>
            <a:lvl3pPr marL="1485877" indent="-571500" algn="l">
              <a:buSzPct val="100000"/>
              <a:buFont typeface="Arial" charset="0"/>
              <a:buChar char="•"/>
              <a:defRPr sz="1800" cap="none" spc="-200" baseline="0"/>
            </a:lvl3pPr>
            <a:lvl4pPr marL="1943066" indent="-571500" algn="l">
              <a:buSzPct val="100000"/>
              <a:buFont typeface="Arial" charset="0"/>
              <a:buChar char="•"/>
              <a:defRPr sz="1400" cap="none" spc="-100" baseline="0"/>
            </a:lvl4pPr>
            <a:lvl5pPr marL="2400254" indent="-571500" algn="l">
              <a:buSzPct val="100000"/>
              <a:buFont typeface="Arial" charset="0"/>
              <a:buChar char="•"/>
              <a:defRPr sz="1100" cap="none" spc="-1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139513200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25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25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25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25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50" fill="hold"/>
                        <p:tgtEl>
                          <p:spTgt spid="11"/>
                        </p:tgtEl>
                        <p:attrNameLst>
                          <p:attrName>ppt_x</p:attrName>
                        </p:attrNameLst>
                      </p:cBhvr>
                      <p:tavLst>
                        <p:tav tm="0">
                          <p:val>
                            <p:strVal val="0-#ppt_w/2"/>
                          </p:val>
                        </p:tav>
                        <p:tav tm="100000">
                          <p:val>
                            <p:strVal val="#ppt_x"/>
                          </p:val>
                        </p:tav>
                      </p:tavLst>
                    </p:anim>
                    <p:anim calcmode="lin" valueType="num">
                      <p:cBhvr additive="base">
                        <p:cTn dur="25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Tree>
    <p:extLst>
      <p:ext uri="{BB962C8B-B14F-4D97-AF65-F5344CB8AC3E}">
        <p14:creationId xmlns:p14="http://schemas.microsoft.com/office/powerpoint/2010/main" val="173457519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image" Target="../media/image6.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image" Target="../media/image6.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image" Target="../media/image6.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7" cstate="print">
            <a:alphaModFix amt="5000"/>
            <a:extLst>
              <a:ext uri="{28A0092B-C50C-407E-A947-70E740481C1C}">
                <a14:useLocalDpi xmlns:a14="http://schemas.microsoft.com/office/drawing/2010/main" val="0"/>
              </a:ext>
            </a:extLst>
          </a:blip>
          <a:srcRect b="24535"/>
          <a:stretch/>
        </p:blipFill>
        <p:spPr>
          <a:xfrm>
            <a:off x="0" y="-1"/>
            <a:ext cx="9144000" cy="6900531"/>
          </a:xfrm>
          <a:prstGeom prst="rect">
            <a:avLst/>
          </a:prstGeom>
        </p:spPr>
      </p:pic>
      <p:sp>
        <p:nvSpPr>
          <p:cNvPr id="14" name="Title Placeholder 13"/>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628650" y="1825625"/>
            <a:ext cx="7886700" cy="435133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p:cNvPicPr>
            <a:picLocks noChangeAspect="1"/>
          </p:cNvPicPr>
          <p:nvPr/>
        </p:nvPicPr>
        <p:blipFill>
          <a:blip r:embed="rId8" cstate="print"/>
          <a:stretch>
            <a:fillRect/>
          </a:stretch>
        </p:blipFill>
        <p:spPr>
          <a:xfrm>
            <a:off x="-79899" y="6776198"/>
            <a:ext cx="9286043" cy="283992"/>
          </a:xfrm>
          <a:prstGeom prst="rect">
            <a:avLst/>
          </a:prstGeom>
          <a:ln>
            <a:noFill/>
          </a:ln>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2079" y="-1322028"/>
            <a:ext cx="2503841" cy="2644055"/>
          </a:xfrm>
          <a:prstGeom prst="rect">
            <a:avLst/>
          </a:prstGeom>
        </p:spPr>
      </p:pic>
      <p:pic>
        <p:nvPicPr>
          <p:cNvPr id="8" name="Image 7"/>
          <p:cNvPicPr>
            <a:picLocks noChangeAspect="1"/>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92" y="0"/>
            <a:ext cx="2458456" cy="977589"/>
          </a:xfrm>
          <a:prstGeom prst="rect">
            <a:avLst/>
          </a:prstGeom>
        </p:spPr>
      </p:pic>
    </p:spTree>
    <p:extLst>
      <p:ext uri="{BB962C8B-B14F-4D97-AF65-F5344CB8AC3E}">
        <p14:creationId xmlns:p14="http://schemas.microsoft.com/office/powerpoint/2010/main" val="3882819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709" r:id="rId3"/>
    <p:sldLayoutId id="2147483683" r:id="rId4"/>
    <p:sldLayoutId id="2147483715" r:id="rId5"/>
  </p:sldLayoutIdLst>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txStyles>
    <p:titleStyle>
      <a:lvl1pPr algn="ctr" defTabSz="914377" rtl="0" eaLnBrk="1" latinLnBrk="0" hangingPunct="1">
        <a:lnSpc>
          <a:spcPct val="90000"/>
        </a:lnSpc>
        <a:spcBef>
          <a:spcPct val="0"/>
        </a:spcBef>
        <a:buNone/>
        <a:defRPr sz="4400" b="1" i="0" kern="1200" cap="all" baseline="0">
          <a:solidFill>
            <a:srgbClr val="00BDF3"/>
          </a:solidFill>
          <a:latin typeface="Kelson Sans" panose="02000500000000000000" pitchFamily="50" charset="0"/>
          <a:ea typeface="+mj-ea"/>
          <a:cs typeface="+mj-cs"/>
        </a:defRPr>
      </a:lvl1pPr>
    </p:titleStyle>
    <p:bodyStyle>
      <a:lvl1pPr marL="0" indent="0" algn="ctr" defTabSz="914377" rtl="0" eaLnBrk="1" latinLnBrk="0" hangingPunct="1">
        <a:lnSpc>
          <a:spcPct val="90000"/>
        </a:lnSpc>
        <a:spcBef>
          <a:spcPts val="1000"/>
        </a:spcBef>
        <a:buSzPct val="150000"/>
        <a:buFont typeface="Arial" panose="020B0604020202020204" pitchFamily="34" charset="0"/>
        <a:buNone/>
        <a:defRPr sz="4400" b="0" kern="1200" cap="none" baseline="0">
          <a:solidFill>
            <a:srgbClr val="00BDF3"/>
          </a:solidFill>
          <a:latin typeface="Kelson Sans" panose="02000500000000000000" pitchFamily="50" charset="0"/>
          <a:ea typeface="+mn-ea"/>
          <a:cs typeface="+mn-cs"/>
        </a:defRPr>
      </a:lvl1pPr>
      <a:lvl2pPr marL="457189"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rgbClr val="00BDF3"/>
          </a:solidFill>
          <a:latin typeface="Kelson Sans" panose="02000500000000000000" pitchFamily="50" charset="0"/>
          <a:ea typeface="+mn-ea"/>
          <a:cs typeface="+mn-cs"/>
        </a:defRPr>
      </a:lvl2pPr>
      <a:lvl3pPr marL="914377"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rgbClr val="00BDF3"/>
          </a:solidFill>
          <a:latin typeface="Kelson Sans" panose="02000500000000000000" pitchFamily="50" charset="0"/>
          <a:ea typeface="+mn-ea"/>
          <a:cs typeface="+mn-cs"/>
        </a:defRPr>
      </a:lvl3pPr>
      <a:lvl4pPr marL="1371566"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rgbClr val="00BDF3"/>
          </a:solidFill>
          <a:latin typeface="Kelson Sans" panose="02000500000000000000" pitchFamily="50" charset="0"/>
          <a:ea typeface="+mn-ea"/>
          <a:cs typeface="+mn-cs"/>
        </a:defRPr>
      </a:lvl4pPr>
      <a:lvl5pPr marL="1828754"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rgbClr val="00BDF3"/>
          </a:solidFill>
          <a:latin typeface="Kelson Sans" panose="02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AEE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print">
            <a:alphaModFix amt="5000"/>
            <a:extLst>
              <a:ext uri="{28A0092B-C50C-407E-A947-70E740481C1C}">
                <a14:useLocalDpi xmlns:a14="http://schemas.microsoft.com/office/drawing/2010/main" val="0"/>
              </a:ext>
            </a:extLst>
          </a:blip>
          <a:srcRect b="24535"/>
          <a:stretch/>
        </p:blipFill>
        <p:spPr>
          <a:xfrm>
            <a:off x="17753" y="-1"/>
            <a:ext cx="9144000" cy="6858001"/>
          </a:xfrm>
          <a:prstGeom prst="rect">
            <a:avLst/>
          </a:prstGeom>
        </p:spPr>
      </p:pic>
      <p:sp>
        <p:nvSpPr>
          <p:cNvPr id="14" name="Title Placeholder 13"/>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628650" y="1825625"/>
            <a:ext cx="7886700" cy="4351338"/>
          </a:xfrm>
          <a:prstGeom prst="rect">
            <a:avLst/>
          </a:prstGeom>
          <a:noFill/>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7" cstate="print"/>
          <a:stretch>
            <a:fillRect/>
          </a:stretch>
        </p:blipFill>
        <p:spPr>
          <a:xfrm>
            <a:off x="7921066" y="-8878"/>
            <a:ext cx="1240687" cy="1235269"/>
          </a:xfrm>
          <a:prstGeom prst="rect">
            <a:avLst/>
          </a:prstGeom>
        </p:spPr>
      </p:pic>
      <p:pic>
        <p:nvPicPr>
          <p:cNvPr id="2" name="Imag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113117622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08" r:id="rId3"/>
    <p:sldLayoutId id="2147483691" r:id="rId4"/>
  </p:sldLayoutIdLst>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txStyles>
    <p:titleStyle>
      <a:lvl1pPr algn="ctr" defTabSz="914377" rtl="0" eaLnBrk="1" latinLnBrk="0" hangingPunct="1">
        <a:lnSpc>
          <a:spcPct val="90000"/>
        </a:lnSpc>
        <a:spcBef>
          <a:spcPct val="0"/>
        </a:spcBef>
        <a:buNone/>
        <a:defRPr sz="4400" b="1" i="0" kern="1200" cap="all" baseline="0">
          <a:solidFill>
            <a:schemeClr val="bg1"/>
          </a:solidFill>
          <a:latin typeface="Kelson Sans" panose="02000500000000000000" pitchFamily="50" charset="0"/>
          <a:ea typeface="+mj-ea"/>
          <a:cs typeface="+mj-cs"/>
        </a:defRPr>
      </a:lvl1pPr>
    </p:titleStyle>
    <p:bodyStyle>
      <a:lvl1pPr marL="0" indent="0" algn="ctr" defTabSz="914377" rtl="0" eaLnBrk="1" latinLnBrk="0" hangingPunct="1">
        <a:lnSpc>
          <a:spcPct val="90000"/>
        </a:lnSpc>
        <a:spcBef>
          <a:spcPts val="1000"/>
        </a:spcBef>
        <a:buSzPct val="150000"/>
        <a:buFont typeface="Arial" panose="020B0604020202020204" pitchFamily="34" charset="0"/>
        <a:buNone/>
        <a:defRPr sz="4400" b="0" kern="1200" cap="none" baseline="0">
          <a:solidFill>
            <a:schemeClr val="bg1"/>
          </a:solidFill>
          <a:latin typeface="Kelson Sans" panose="02000500000000000000" pitchFamily="50" charset="0"/>
          <a:ea typeface="+mn-ea"/>
          <a:cs typeface="+mn-cs"/>
        </a:defRPr>
      </a:lvl1pPr>
      <a:lvl2pPr marL="457189"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2pPr>
      <a:lvl3pPr marL="914377"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3pPr>
      <a:lvl4pPr marL="1371566"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4pPr>
      <a:lvl5pPr marL="1828754"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AC143"/>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print">
            <a:alphaModFix amt="5000"/>
            <a:extLst>
              <a:ext uri="{28A0092B-C50C-407E-A947-70E740481C1C}">
                <a14:useLocalDpi xmlns:a14="http://schemas.microsoft.com/office/drawing/2010/main" val="0"/>
              </a:ext>
            </a:extLst>
          </a:blip>
          <a:srcRect b="24535"/>
          <a:stretch/>
        </p:blipFill>
        <p:spPr>
          <a:xfrm>
            <a:off x="0" y="-1"/>
            <a:ext cx="9144000" cy="6858001"/>
          </a:xfrm>
          <a:prstGeom prst="rect">
            <a:avLst/>
          </a:prstGeom>
        </p:spPr>
      </p:pic>
      <p:sp>
        <p:nvSpPr>
          <p:cNvPr id="14" name="Title Placeholder 13"/>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628650" y="1825625"/>
            <a:ext cx="7886700" cy="4351338"/>
          </a:xfrm>
          <a:prstGeom prst="rect">
            <a:avLst/>
          </a:prstGeom>
          <a:noFill/>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7"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20470438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Lst>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txStyles>
    <p:titleStyle>
      <a:lvl1pPr algn="ctr" defTabSz="914377" rtl="0" eaLnBrk="1" latinLnBrk="0" hangingPunct="1">
        <a:lnSpc>
          <a:spcPct val="90000"/>
        </a:lnSpc>
        <a:spcBef>
          <a:spcPct val="0"/>
        </a:spcBef>
        <a:buNone/>
        <a:defRPr sz="4400" b="1" i="0" kern="1200" cap="all" baseline="0">
          <a:solidFill>
            <a:schemeClr val="bg1"/>
          </a:solidFill>
          <a:latin typeface="Kelson Sans" panose="02000500000000000000" pitchFamily="50" charset="0"/>
          <a:ea typeface="+mj-ea"/>
          <a:cs typeface="+mj-cs"/>
        </a:defRPr>
      </a:lvl1pPr>
    </p:titleStyle>
    <p:bodyStyle>
      <a:lvl1pPr marL="0" indent="0" algn="ctr" defTabSz="914377" rtl="0" eaLnBrk="1" latinLnBrk="0" hangingPunct="1">
        <a:lnSpc>
          <a:spcPct val="90000"/>
        </a:lnSpc>
        <a:spcBef>
          <a:spcPts val="1000"/>
        </a:spcBef>
        <a:buSzPct val="150000"/>
        <a:buFont typeface="Arial" panose="020B0604020202020204" pitchFamily="34" charset="0"/>
        <a:buNone/>
        <a:defRPr sz="4400" b="0" kern="1200" cap="none" baseline="0">
          <a:solidFill>
            <a:schemeClr val="bg1"/>
          </a:solidFill>
          <a:latin typeface="Kelson Sans" panose="02000500000000000000" pitchFamily="50" charset="0"/>
          <a:ea typeface="+mn-ea"/>
          <a:cs typeface="+mn-cs"/>
        </a:defRPr>
      </a:lvl1pPr>
      <a:lvl2pPr marL="457189"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2pPr>
      <a:lvl3pPr marL="914377"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3pPr>
      <a:lvl4pPr marL="1371566"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4pPr>
      <a:lvl5pPr marL="1828754"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C008C"/>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print">
            <a:alphaModFix amt="10000"/>
            <a:extLst>
              <a:ext uri="{28A0092B-C50C-407E-A947-70E740481C1C}">
                <a14:useLocalDpi xmlns:a14="http://schemas.microsoft.com/office/drawing/2010/main" val="0"/>
              </a:ext>
            </a:extLst>
          </a:blip>
          <a:srcRect b="24535"/>
          <a:stretch/>
        </p:blipFill>
        <p:spPr>
          <a:xfrm>
            <a:off x="17753" y="-1"/>
            <a:ext cx="9144000" cy="6858001"/>
          </a:xfrm>
          <a:prstGeom prst="rect">
            <a:avLst/>
          </a:prstGeom>
        </p:spPr>
      </p:pic>
      <p:sp>
        <p:nvSpPr>
          <p:cNvPr id="14" name="Title Placeholder 13"/>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628650" y="1825625"/>
            <a:ext cx="7886700" cy="4351338"/>
          </a:xfrm>
          <a:prstGeom prst="rect">
            <a:avLst/>
          </a:prstGeom>
          <a:noFill/>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7"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1497983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706" r:id="rId3"/>
    <p:sldLayoutId id="2147483695" r:id="rId4"/>
  </p:sldLayoutIdLst>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txStyles>
    <p:titleStyle>
      <a:lvl1pPr algn="ctr" defTabSz="914377" rtl="0" eaLnBrk="1" latinLnBrk="0" hangingPunct="1">
        <a:lnSpc>
          <a:spcPct val="90000"/>
        </a:lnSpc>
        <a:spcBef>
          <a:spcPct val="0"/>
        </a:spcBef>
        <a:buNone/>
        <a:defRPr sz="4400" b="1" i="0" kern="1200" cap="all" baseline="0">
          <a:solidFill>
            <a:schemeClr val="bg1"/>
          </a:solidFill>
          <a:latin typeface="Kelson Sans" panose="02000500000000000000" pitchFamily="50" charset="0"/>
          <a:ea typeface="+mj-ea"/>
          <a:cs typeface="+mj-cs"/>
        </a:defRPr>
      </a:lvl1pPr>
    </p:titleStyle>
    <p:bodyStyle>
      <a:lvl1pPr marL="0" indent="0" algn="ctr" defTabSz="914377" rtl="0" eaLnBrk="1" latinLnBrk="0" hangingPunct="1">
        <a:lnSpc>
          <a:spcPct val="90000"/>
        </a:lnSpc>
        <a:spcBef>
          <a:spcPts val="1000"/>
        </a:spcBef>
        <a:buSzPct val="150000"/>
        <a:buFont typeface="Arial" panose="020B0604020202020204" pitchFamily="34" charset="0"/>
        <a:buNone/>
        <a:defRPr sz="4400" b="0" kern="1200" cap="none" baseline="0">
          <a:solidFill>
            <a:schemeClr val="bg1"/>
          </a:solidFill>
          <a:latin typeface="Kelson Sans" panose="02000500000000000000" pitchFamily="50" charset="0"/>
          <a:ea typeface="+mn-ea"/>
          <a:cs typeface="+mn-cs"/>
        </a:defRPr>
      </a:lvl1pPr>
      <a:lvl2pPr marL="457189"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2pPr>
      <a:lvl3pPr marL="914377"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3pPr>
      <a:lvl4pPr marL="1371566"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4pPr>
      <a:lvl5pPr marL="1828754"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E319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print">
            <a:alphaModFix amt="5000"/>
            <a:extLst>
              <a:ext uri="{28A0092B-C50C-407E-A947-70E740481C1C}">
                <a14:useLocalDpi xmlns:a14="http://schemas.microsoft.com/office/drawing/2010/main" val="0"/>
              </a:ext>
            </a:extLst>
          </a:blip>
          <a:srcRect b="24535"/>
          <a:stretch/>
        </p:blipFill>
        <p:spPr>
          <a:xfrm>
            <a:off x="17753" y="-1"/>
            <a:ext cx="9144000" cy="6858001"/>
          </a:xfrm>
          <a:prstGeom prst="rect">
            <a:avLst/>
          </a:prstGeom>
        </p:spPr>
      </p:pic>
      <p:sp>
        <p:nvSpPr>
          <p:cNvPr id="14" name="Title Placeholder 13"/>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628650" y="1825625"/>
            <a:ext cx="7886700" cy="4351338"/>
          </a:xfrm>
          <a:prstGeom prst="rect">
            <a:avLst/>
          </a:prstGeom>
          <a:noFill/>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7"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5726603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5" r:id="rId3"/>
    <p:sldLayoutId id="2147483699" r:id="rId4"/>
  </p:sldLayoutIdLst>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txStyles>
    <p:titleStyle>
      <a:lvl1pPr algn="ctr" defTabSz="914377" rtl="0" eaLnBrk="1" latinLnBrk="0" hangingPunct="1">
        <a:lnSpc>
          <a:spcPct val="90000"/>
        </a:lnSpc>
        <a:spcBef>
          <a:spcPct val="0"/>
        </a:spcBef>
        <a:buNone/>
        <a:defRPr sz="4400" b="1" i="0" kern="1200" cap="all" baseline="0">
          <a:solidFill>
            <a:schemeClr val="bg1"/>
          </a:solidFill>
          <a:latin typeface="Kelson Sans" panose="02000500000000000000" pitchFamily="50" charset="0"/>
          <a:ea typeface="+mj-ea"/>
          <a:cs typeface="+mj-cs"/>
        </a:defRPr>
      </a:lvl1pPr>
    </p:titleStyle>
    <p:bodyStyle>
      <a:lvl1pPr marL="0" indent="0" algn="ctr" defTabSz="914377" rtl="0" eaLnBrk="1" latinLnBrk="0" hangingPunct="1">
        <a:lnSpc>
          <a:spcPct val="90000"/>
        </a:lnSpc>
        <a:spcBef>
          <a:spcPts val="1000"/>
        </a:spcBef>
        <a:buSzPct val="150000"/>
        <a:buFont typeface="Arial" panose="020B0604020202020204" pitchFamily="34" charset="0"/>
        <a:buNone/>
        <a:defRPr sz="4400" b="0" kern="1200" cap="none" baseline="0">
          <a:solidFill>
            <a:schemeClr val="bg1"/>
          </a:solidFill>
          <a:latin typeface="Kelson Sans" panose="02000500000000000000" pitchFamily="50" charset="0"/>
          <a:ea typeface="+mn-ea"/>
          <a:cs typeface="+mn-cs"/>
        </a:defRPr>
      </a:lvl1pPr>
      <a:lvl2pPr marL="457189"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2pPr>
      <a:lvl3pPr marL="914377"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3pPr>
      <a:lvl4pPr marL="1371566"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4pPr>
      <a:lvl5pPr marL="1828754"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47B2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print">
            <a:alphaModFix amt="5000"/>
            <a:extLst>
              <a:ext uri="{28A0092B-C50C-407E-A947-70E740481C1C}">
                <a14:useLocalDpi xmlns:a14="http://schemas.microsoft.com/office/drawing/2010/main" val="0"/>
              </a:ext>
            </a:extLst>
          </a:blip>
          <a:srcRect b="24535"/>
          <a:stretch/>
        </p:blipFill>
        <p:spPr>
          <a:xfrm>
            <a:off x="17753" y="-1"/>
            <a:ext cx="9144000" cy="6858001"/>
          </a:xfrm>
          <a:prstGeom prst="rect">
            <a:avLst/>
          </a:prstGeom>
        </p:spPr>
      </p:pic>
      <p:sp>
        <p:nvSpPr>
          <p:cNvPr id="14" name="Title Placeholder 13"/>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628650" y="1825625"/>
            <a:ext cx="7886700" cy="4351338"/>
          </a:xfrm>
          <a:prstGeom prst="rect">
            <a:avLst/>
          </a:prstGeom>
          <a:noFill/>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7" cstate="print"/>
          <a:stretch>
            <a:fillRect/>
          </a:stretch>
        </p:blipFill>
        <p:spPr>
          <a:xfrm>
            <a:off x="7921066" y="-8878"/>
            <a:ext cx="1240687" cy="1235269"/>
          </a:xfrm>
          <a:prstGeom prst="rect">
            <a:avLst/>
          </a:prstGeom>
        </p:spPr>
      </p:pic>
      <p:pic>
        <p:nvPicPr>
          <p:cNvPr id="9" name="Imag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2320119" cy="868767"/>
          </a:xfrm>
          <a:prstGeom prst="rect">
            <a:avLst/>
          </a:prstGeom>
        </p:spPr>
      </p:pic>
    </p:spTree>
    <p:extLst>
      <p:ext uri="{BB962C8B-B14F-4D97-AF65-F5344CB8AC3E}">
        <p14:creationId xmlns:p14="http://schemas.microsoft.com/office/powerpoint/2010/main" val="6179092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txStyles>
    <p:titleStyle>
      <a:lvl1pPr algn="ctr" defTabSz="914377" rtl="0" eaLnBrk="1" latinLnBrk="0" hangingPunct="1">
        <a:lnSpc>
          <a:spcPct val="90000"/>
        </a:lnSpc>
        <a:spcBef>
          <a:spcPct val="0"/>
        </a:spcBef>
        <a:buNone/>
        <a:defRPr sz="4400" b="1" i="0" kern="1200" cap="all" baseline="0">
          <a:solidFill>
            <a:schemeClr val="bg1"/>
          </a:solidFill>
          <a:latin typeface="Kelson Sans" panose="02000500000000000000" pitchFamily="50" charset="0"/>
          <a:ea typeface="+mj-ea"/>
          <a:cs typeface="+mj-cs"/>
        </a:defRPr>
      </a:lvl1pPr>
    </p:titleStyle>
    <p:bodyStyle>
      <a:lvl1pPr marL="0" indent="0" algn="ctr" defTabSz="914377" rtl="0" eaLnBrk="1" latinLnBrk="0" hangingPunct="1">
        <a:lnSpc>
          <a:spcPct val="90000"/>
        </a:lnSpc>
        <a:spcBef>
          <a:spcPts val="1000"/>
        </a:spcBef>
        <a:buSzPct val="150000"/>
        <a:buFont typeface="Arial" panose="020B0604020202020204" pitchFamily="34" charset="0"/>
        <a:buNone/>
        <a:defRPr sz="4400" b="0" kern="1200" cap="none" baseline="0">
          <a:solidFill>
            <a:schemeClr val="bg1"/>
          </a:solidFill>
          <a:latin typeface="Kelson Sans" panose="02000500000000000000" pitchFamily="50" charset="0"/>
          <a:ea typeface="+mn-ea"/>
          <a:cs typeface="+mn-cs"/>
        </a:defRPr>
      </a:lvl1pPr>
      <a:lvl2pPr marL="457189"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2pPr>
      <a:lvl3pPr marL="914377"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3pPr>
      <a:lvl4pPr marL="1371566"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4pPr>
      <a:lvl5pPr marL="1828754" indent="0" algn="ctr" defTabSz="914377" rtl="0" eaLnBrk="1" latinLnBrk="0" hangingPunct="1">
        <a:lnSpc>
          <a:spcPct val="90000"/>
        </a:lnSpc>
        <a:spcBef>
          <a:spcPts val="500"/>
        </a:spcBef>
        <a:buSzPct val="150000"/>
        <a:buFont typeface="Arial" panose="020B0604020202020204" pitchFamily="34" charset="0"/>
        <a:buNone/>
        <a:defRPr sz="4400" b="0" kern="1200" cap="all" baseline="0">
          <a:solidFill>
            <a:schemeClr val="bg1"/>
          </a:solidFill>
          <a:latin typeface="Kelson Sans" panose="020005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6471" y="922077"/>
            <a:ext cx="7886700" cy="3200867"/>
          </a:xfrm>
        </p:spPr>
        <p:txBody>
          <a:bodyPr>
            <a:normAutofit/>
          </a:bodyPr>
          <a:lstStyle/>
          <a:p>
            <a:r>
              <a:rPr lang="fr-FR" sz="6600" dirty="0" smtClean="0">
                <a:solidFill>
                  <a:srgbClr val="292D78"/>
                </a:solidFill>
              </a:rPr>
              <a:t>ESN International</a:t>
            </a:r>
            <a:endParaRPr lang="fr-FR" sz="6600" dirty="0">
              <a:solidFill>
                <a:srgbClr val="292D78"/>
              </a:solidFill>
            </a:endParaRPr>
          </a:p>
        </p:txBody>
      </p:sp>
      <p:sp>
        <p:nvSpPr>
          <p:cNvPr id="3" name="Title 1"/>
          <p:cNvSpPr txBox="1">
            <a:spLocks/>
          </p:cNvSpPr>
          <p:nvPr/>
        </p:nvSpPr>
        <p:spPr>
          <a:xfrm>
            <a:off x="624071" y="6122443"/>
            <a:ext cx="7886700" cy="469904"/>
          </a:xfrm>
          <a:prstGeom prst="rect">
            <a:avLst/>
          </a:prstGeom>
        </p:spPr>
        <p:txBody>
          <a:bodyPr vert="horz" lIns="91440" tIns="45720" rIns="91440" bIns="45720" rtlCol="0" anchor="ctr">
            <a:noAutofit/>
          </a:bodyPr>
          <a:lstStyle>
            <a:lvl1pPr algn="ctr" defTabSz="914377" rtl="0" eaLnBrk="1" latinLnBrk="0" hangingPunct="1">
              <a:lnSpc>
                <a:spcPct val="80000"/>
              </a:lnSpc>
              <a:spcBef>
                <a:spcPct val="0"/>
              </a:spcBef>
              <a:buNone/>
              <a:defRPr sz="7200" b="1" i="0" kern="1200" cap="none" spc="-400" baseline="0">
                <a:solidFill>
                  <a:srgbClr val="00BDF3"/>
                </a:solidFill>
                <a:latin typeface="Kelson Sans" panose="02000500000000000000" pitchFamily="50" charset="0"/>
                <a:ea typeface="+mj-ea"/>
                <a:cs typeface="+mj-cs"/>
              </a:defRPr>
            </a:lvl1pPr>
          </a:lstStyle>
          <a:p>
            <a:r>
              <a:rPr lang="fr-FR" sz="1800" b="0" spc="0" dirty="0" smtClean="0">
                <a:solidFill>
                  <a:srgbClr val="EC008C"/>
                </a:solidFill>
                <a:latin typeface="MagdaClean" pitchFamily="50" charset="0"/>
              </a:rPr>
              <a:t>Thomas Joly – Vice-Président – vicepresident@ixesn.fr</a:t>
            </a:r>
            <a:endParaRPr lang="en-US" sz="700" b="0" spc="0" dirty="0">
              <a:solidFill>
                <a:srgbClr val="EC008C"/>
              </a:solidFill>
              <a:latin typeface="MagdaClean" pitchFamily="50"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1639" y="3181351"/>
            <a:ext cx="2993609" cy="2639604"/>
          </a:xfrm>
          <a:prstGeom prst="rect">
            <a:avLst/>
          </a:prstGeom>
        </p:spPr>
      </p:pic>
    </p:spTree>
    <p:extLst>
      <p:ext uri="{BB962C8B-B14F-4D97-AF65-F5344CB8AC3E}">
        <p14:creationId xmlns:p14="http://schemas.microsoft.com/office/powerpoint/2010/main" val="388427583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77567" y="448899"/>
            <a:ext cx="2175641" cy="2175641"/>
          </a:xfrm>
          <a:prstGeom prst="ellipse">
            <a:avLst/>
          </a:prstGeom>
          <a:solidFill>
            <a:srgbClr val="292D78"/>
          </a:solidFill>
          <a:ln>
            <a:solidFill>
              <a:srgbClr val="2E319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chemeClr val="bg1"/>
                </a:solidFill>
                <a:latin typeface="Kelson Sans" panose="02000500000000000000" pitchFamily="50" charset="0"/>
              </a:rPr>
              <a:t>AGM</a:t>
            </a:r>
            <a:endParaRPr lang="en-GB" sz="3200" b="1" dirty="0">
              <a:solidFill>
                <a:schemeClr val="bg1"/>
              </a:solidFill>
              <a:latin typeface="Kelson Sans" panose="02000500000000000000" pitchFamily="50" charset="0"/>
            </a:endParaRPr>
          </a:p>
        </p:txBody>
      </p:sp>
      <p:sp>
        <p:nvSpPr>
          <p:cNvPr id="5" name="Oval 4"/>
          <p:cNvSpPr/>
          <p:nvPr/>
        </p:nvSpPr>
        <p:spPr>
          <a:xfrm>
            <a:off x="3953209" y="2829709"/>
            <a:ext cx="1942624" cy="1853654"/>
          </a:xfrm>
          <a:prstGeom prst="ellipse">
            <a:avLst/>
          </a:prstGeom>
          <a:solidFill>
            <a:srgbClr val="292D78"/>
          </a:solidFill>
          <a:ln>
            <a:solidFill>
              <a:srgbClr val="2E319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bg1"/>
                </a:solidFill>
                <a:latin typeface="Kelson Sans" panose="02000500000000000000" pitchFamily="50" charset="0"/>
              </a:rPr>
              <a:t>Bureau</a:t>
            </a:r>
          </a:p>
          <a:p>
            <a:pPr algn="ctr"/>
            <a:r>
              <a:rPr lang="en-US" sz="2000" b="1" dirty="0" smtClean="0">
                <a:solidFill>
                  <a:schemeClr val="bg1"/>
                </a:solidFill>
                <a:latin typeface="Kelson Sans" panose="02000500000000000000" pitchFamily="50" charset="0"/>
              </a:rPr>
              <a:t>Int</a:t>
            </a:r>
            <a:r>
              <a:rPr lang="en-US" sz="2000" b="1" dirty="0">
                <a:solidFill>
                  <a:schemeClr val="bg1"/>
                </a:solidFill>
                <a:latin typeface="Kelson Sans" panose="02000500000000000000" pitchFamily="50" charset="0"/>
              </a:rPr>
              <a:t>.</a:t>
            </a:r>
            <a:endParaRPr lang="en-GB" sz="2000" b="1" dirty="0">
              <a:solidFill>
                <a:schemeClr val="bg1"/>
              </a:solidFill>
              <a:latin typeface="Kelson Sans" panose="02000500000000000000" pitchFamily="50" charset="0"/>
            </a:endParaRPr>
          </a:p>
        </p:txBody>
      </p:sp>
      <p:sp>
        <p:nvSpPr>
          <p:cNvPr id="6" name="Oval 5"/>
          <p:cNvSpPr/>
          <p:nvPr/>
        </p:nvSpPr>
        <p:spPr>
          <a:xfrm>
            <a:off x="2849257" y="4775696"/>
            <a:ext cx="1458298" cy="1423298"/>
          </a:xfrm>
          <a:prstGeom prst="ellipse">
            <a:avLst/>
          </a:prstGeom>
          <a:solidFill>
            <a:srgbClr val="292D78"/>
          </a:solidFill>
          <a:ln>
            <a:solidFill>
              <a:srgbClr val="2E319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latin typeface="Kelson Sans" panose="02000500000000000000" pitchFamily="50" charset="0"/>
              </a:rPr>
              <a:t>CNR</a:t>
            </a:r>
            <a:endParaRPr lang="en-GB" sz="2400" b="1" dirty="0">
              <a:solidFill>
                <a:schemeClr val="bg1"/>
              </a:solidFill>
              <a:latin typeface="Kelson Sans" panose="02000500000000000000" pitchFamily="50" charset="0"/>
            </a:endParaRPr>
          </a:p>
        </p:txBody>
      </p:sp>
      <p:sp>
        <p:nvSpPr>
          <p:cNvPr id="7" name="TextBox 6"/>
          <p:cNvSpPr txBox="1"/>
          <p:nvPr/>
        </p:nvSpPr>
        <p:spPr>
          <a:xfrm>
            <a:off x="6258910" y="2958693"/>
            <a:ext cx="2885090" cy="1569660"/>
          </a:xfrm>
          <a:prstGeom prst="rect">
            <a:avLst/>
          </a:prstGeom>
          <a:noFill/>
        </p:spPr>
        <p:txBody>
          <a:bodyPr wrap="square" rtlCol="0">
            <a:spAutoFit/>
          </a:bodyPr>
          <a:lstStyle/>
          <a:p>
            <a:r>
              <a:rPr lang="en-US" sz="2400" dirty="0" err="1" smtClean="0">
                <a:solidFill>
                  <a:schemeClr val="bg2">
                    <a:lumMod val="50000"/>
                  </a:schemeClr>
                </a:solidFill>
                <a:latin typeface="Kelson Sans" panose="02000500000000000000" pitchFamily="50" charset="0"/>
              </a:rPr>
              <a:t>Comités</a:t>
            </a:r>
            <a:endParaRPr lang="en-US" sz="2400" dirty="0" smtClean="0">
              <a:solidFill>
                <a:schemeClr val="bg2">
                  <a:lumMod val="50000"/>
                </a:schemeClr>
              </a:solidFill>
              <a:latin typeface="Kelson Sans" panose="02000500000000000000" pitchFamily="50" charset="0"/>
            </a:endParaRPr>
          </a:p>
          <a:p>
            <a:r>
              <a:rPr lang="en-US" sz="2400" dirty="0" smtClean="0">
                <a:solidFill>
                  <a:schemeClr val="bg2">
                    <a:lumMod val="50000"/>
                  </a:schemeClr>
                </a:solidFill>
                <a:latin typeface="Kelson Sans" panose="02000500000000000000" pitchFamily="50" charset="0"/>
              </a:rPr>
              <a:t>Project Teams</a:t>
            </a:r>
          </a:p>
          <a:p>
            <a:r>
              <a:rPr lang="en-US" sz="2400" dirty="0" smtClean="0">
                <a:solidFill>
                  <a:schemeClr val="bg2">
                    <a:lumMod val="50000"/>
                  </a:schemeClr>
                </a:solidFill>
                <a:latin typeface="Kelson Sans" panose="02000500000000000000" pitchFamily="50" charset="0"/>
              </a:rPr>
              <a:t>Liaison Officers</a:t>
            </a:r>
            <a:endParaRPr lang="en-GB" sz="2400" dirty="0">
              <a:solidFill>
                <a:schemeClr val="bg2">
                  <a:lumMod val="50000"/>
                </a:schemeClr>
              </a:solidFill>
              <a:latin typeface="Kelson Sans" panose="02000500000000000000" pitchFamily="50" charset="0"/>
            </a:endParaRPr>
          </a:p>
        </p:txBody>
      </p:sp>
      <p:sp>
        <p:nvSpPr>
          <p:cNvPr id="8" name="TextBox 7"/>
          <p:cNvSpPr txBox="1"/>
          <p:nvPr/>
        </p:nvSpPr>
        <p:spPr>
          <a:xfrm>
            <a:off x="1287944" y="3286682"/>
            <a:ext cx="2885090" cy="461665"/>
          </a:xfrm>
          <a:prstGeom prst="rect">
            <a:avLst/>
          </a:prstGeom>
          <a:noFill/>
        </p:spPr>
        <p:txBody>
          <a:bodyPr wrap="square" rtlCol="0">
            <a:spAutoFit/>
          </a:bodyPr>
          <a:lstStyle/>
          <a:p>
            <a:r>
              <a:rPr lang="en-US" sz="2400" dirty="0" smtClean="0">
                <a:solidFill>
                  <a:schemeClr val="bg2">
                    <a:lumMod val="50000"/>
                  </a:schemeClr>
                </a:solidFill>
                <a:latin typeface="Kelson Sans" panose="02000500000000000000" pitchFamily="50" charset="0"/>
              </a:rPr>
              <a:t>Secretariat</a:t>
            </a:r>
            <a:endParaRPr lang="en-GB" sz="2400" dirty="0">
              <a:solidFill>
                <a:schemeClr val="bg2">
                  <a:lumMod val="50000"/>
                </a:schemeClr>
              </a:solidFill>
              <a:latin typeface="Kelson Sans" panose="02000500000000000000" pitchFamily="50" charset="0"/>
            </a:endParaRPr>
          </a:p>
        </p:txBody>
      </p:sp>
      <p:cxnSp>
        <p:nvCxnSpPr>
          <p:cNvPr id="12" name="Straight Connector 11"/>
          <p:cNvCxnSpPr/>
          <p:nvPr/>
        </p:nvCxnSpPr>
        <p:spPr>
          <a:xfrm>
            <a:off x="1588884" y="3263775"/>
            <a:ext cx="153003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88884" y="3854008"/>
            <a:ext cx="153003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76345" y="2821697"/>
            <a:ext cx="2121269" cy="801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376345" y="4675609"/>
            <a:ext cx="2121269" cy="775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6501" y="3222042"/>
            <a:ext cx="743620" cy="646331"/>
          </a:xfrm>
          <a:prstGeom prst="rect">
            <a:avLst/>
          </a:prstGeom>
          <a:noFill/>
        </p:spPr>
        <p:txBody>
          <a:bodyPr wrap="square" rtlCol="0">
            <a:spAutoFit/>
          </a:bodyPr>
          <a:lstStyle/>
          <a:p>
            <a:r>
              <a:rPr lang="en-US" sz="3600" dirty="0">
                <a:solidFill>
                  <a:schemeClr val="bg2">
                    <a:lumMod val="50000"/>
                  </a:schemeClr>
                </a:solidFill>
                <a:latin typeface="Kelson Sans" panose="02000500000000000000" pitchFamily="50" charset="0"/>
              </a:rPr>
              <a:t>+</a:t>
            </a:r>
            <a:endParaRPr lang="en-GB" sz="3600" dirty="0">
              <a:solidFill>
                <a:schemeClr val="bg2">
                  <a:lumMod val="50000"/>
                </a:schemeClr>
              </a:solidFill>
              <a:latin typeface="Kelson Sans" panose="02000500000000000000" pitchFamily="50" charset="0"/>
            </a:endParaRPr>
          </a:p>
        </p:txBody>
      </p:sp>
      <p:sp>
        <p:nvSpPr>
          <p:cNvPr id="19" name="TextBox 18"/>
          <p:cNvSpPr txBox="1"/>
          <p:nvPr/>
        </p:nvSpPr>
        <p:spPr>
          <a:xfrm rot="10800000">
            <a:off x="3118919" y="3235689"/>
            <a:ext cx="743620" cy="646331"/>
          </a:xfrm>
          <a:prstGeom prst="rect">
            <a:avLst/>
          </a:prstGeom>
          <a:noFill/>
        </p:spPr>
        <p:txBody>
          <a:bodyPr wrap="square" rtlCol="0">
            <a:spAutoFit/>
          </a:bodyPr>
          <a:lstStyle/>
          <a:p>
            <a:r>
              <a:rPr lang="en-US" sz="3600" dirty="0" smtClean="0">
                <a:solidFill>
                  <a:schemeClr val="bg2">
                    <a:lumMod val="50000"/>
                  </a:schemeClr>
                </a:solidFill>
                <a:latin typeface="Kelson Sans" panose="02000500000000000000" pitchFamily="50" charset="0"/>
              </a:rPr>
              <a:t>+</a:t>
            </a:r>
            <a:endParaRPr lang="en-GB" sz="3600" dirty="0">
              <a:solidFill>
                <a:schemeClr val="bg2">
                  <a:lumMod val="50000"/>
                </a:schemeClr>
              </a:solidFill>
              <a:latin typeface="Kelson Sans" panose="02000500000000000000" pitchFamily="50" charset="0"/>
            </a:endParaRPr>
          </a:p>
        </p:txBody>
      </p:sp>
      <p:sp>
        <p:nvSpPr>
          <p:cNvPr id="20" name="TextBox 19"/>
          <p:cNvSpPr txBox="1"/>
          <p:nvPr/>
        </p:nvSpPr>
        <p:spPr>
          <a:xfrm rot="7302125">
            <a:off x="3795244" y="4360198"/>
            <a:ext cx="687073" cy="646331"/>
          </a:xfrm>
          <a:prstGeom prst="rect">
            <a:avLst/>
          </a:prstGeom>
          <a:noFill/>
        </p:spPr>
        <p:txBody>
          <a:bodyPr wrap="square" rtlCol="0">
            <a:spAutoFit/>
          </a:bodyPr>
          <a:lstStyle/>
          <a:p>
            <a:r>
              <a:rPr lang="en-US" sz="3600" dirty="0" smtClean="0">
                <a:solidFill>
                  <a:schemeClr val="bg2">
                    <a:lumMod val="50000"/>
                  </a:schemeClr>
                </a:solidFill>
                <a:latin typeface="Kelson Sans" panose="02000500000000000000" pitchFamily="50" charset="0"/>
              </a:rPr>
              <a:t>&lt;&lt;</a:t>
            </a:r>
            <a:endParaRPr lang="en-GB" sz="3600" dirty="0">
              <a:solidFill>
                <a:schemeClr val="bg2">
                  <a:lumMod val="50000"/>
                </a:schemeClr>
              </a:solidFill>
              <a:latin typeface="Kelson Sans" panose="02000500000000000000" pitchFamily="50" charset="0"/>
            </a:endParaRPr>
          </a:p>
        </p:txBody>
      </p:sp>
      <p:sp>
        <p:nvSpPr>
          <p:cNvPr id="21" name="TextBox 20"/>
          <p:cNvSpPr txBox="1"/>
          <p:nvPr/>
        </p:nvSpPr>
        <p:spPr>
          <a:xfrm rot="13401412">
            <a:off x="3552944" y="2216377"/>
            <a:ext cx="743620" cy="646331"/>
          </a:xfrm>
          <a:prstGeom prst="rect">
            <a:avLst/>
          </a:prstGeom>
          <a:noFill/>
        </p:spPr>
        <p:txBody>
          <a:bodyPr wrap="square" rtlCol="0">
            <a:spAutoFit/>
          </a:bodyPr>
          <a:lstStyle/>
          <a:p>
            <a:r>
              <a:rPr lang="en-US" sz="3600" dirty="0" smtClean="0">
                <a:solidFill>
                  <a:schemeClr val="bg2">
                    <a:lumMod val="50000"/>
                  </a:schemeClr>
                </a:solidFill>
                <a:latin typeface="Kelson Sans" panose="02000500000000000000" pitchFamily="50" charset="0"/>
              </a:rPr>
              <a:t>&lt;&lt;</a:t>
            </a:r>
            <a:endParaRPr lang="en-GB" sz="3600" dirty="0">
              <a:solidFill>
                <a:schemeClr val="bg2">
                  <a:lumMod val="50000"/>
                </a:schemeClr>
              </a:solidFill>
              <a:latin typeface="Kelson Sans" panose="02000500000000000000" pitchFamily="50" charset="0"/>
            </a:endParaRPr>
          </a:p>
        </p:txBody>
      </p:sp>
    </p:spTree>
    <p:extLst>
      <p:ext uri="{BB962C8B-B14F-4D97-AF65-F5344CB8AC3E}">
        <p14:creationId xmlns:p14="http://schemas.microsoft.com/office/powerpoint/2010/main" val="262967496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1+#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Bureau International (IB)</a:t>
            </a:r>
            <a:endParaRPr lang="fr-FR" dirty="0"/>
          </a:p>
        </p:txBody>
      </p:sp>
    </p:spTree>
    <p:extLst>
      <p:ext uri="{BB962C8B-B14F-4D97-AF65-F5344CB8AC3E}">
        <p14:creationId xmlns:p14="http://schemas.microsoft.com/office/powerpoint/2010/main" val="77774041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073" y="532081"/>
            <a:ext cx="2025869" cy="2025869"/>
          </a:xfrm>
          <a:prstGeom prst="ellipse">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0889" y="532081"/>
            <a:ext cx="2025869" cy="2025869"/>
          </a:xfrm>
          <a:prstGeom prst="ellipse">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2219" y="3526903"/>
            <a:ext cx="2025869" cy="2025869"/>
          </a:xfrm>
          <a:prstGeom prst="ellipse">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2705" y="532080"/>
            <a:ext cx="2025869" cy="2025869"/>
          </a:xfrm>
          <a:prstGeom prst="ellipse">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1873" y="3526903"/>
            <a:ext cx="2025869" cy="2025869"/>
          </a:xfrm>
          <a:prstGeom prst="ellipse">
            <a:avLst/>
          </a:prstGeom>
        </p:spPr>
      </p:pic>
      <p:sp>
        <p:nvSpPr>
          <p:cNvPr id="10" name="TextBox 9"/>
          <p:cNvSpPr txBox="1"/>
          <p:nvPr/>
        </p:nvSpPr>
        <p:spPr>
          <a:xfrm>
            <a:off x="869073" y="2680449"/>
            <a:ext cx="2025869" cy="707886"/>
          </a:xfrm>
          <a:prstGeom prst="rect">
            <a:avLst/>
          </a:prstGeom>
          <a:noFill/>
        </p:spPr>
        <p:txBody>
          <a:bodyPr wrap="square" rtlCol="0">
            <a:spAutoFit/>
          </a:bodyPr>
          <a:lstStyle/>
          <a:p>
            <a:pPr algn="ctr"/>
            <a:r>
              <a:rPr lang="en-US" sz="2000" b="1" dirty="0" smtClean="0">
                <a:solidFill>
                  <a:schemeClr val="bg2">
                    <a:lumMod val="50000"/>
                  </a:schemeClr>
                </a:solidFill>
                <a:latin typeface="Kelson Sans" panose="02000500000000000000" pitchFamily="50" charset="0"/>
              </a:rPr>
              <a:t>Safi </a:t>
            </a:r>
            <a:r>
              <a:rPr lang="en-US" sz="2000" b="1" dirty="0" err="1" smtClean="0">
                <a:solidFill>
                  <a:schemeClr val="bg2">
                    <a:lumMod val="50000"/>
                  </a:schemeClr>
                </a:solidFill>
                <a:latin typeface="Kelson Sans" panose="02000500000000000000" pitchFamily="50" charset="0"/>
              </a:rPr>
              <a:t>Sabuni</a:t>
            </a:r>
            <a:endParaRPr lang="en-US" sz="2000" b="1" dirty="0" smtClean="0">
              <a:solidFill>
                <a:schemeClr val="bg2">
                  <a:lumMod val="50000"/>
                </a:schemeClr>
              </a:solidFill>
              <a:latin typeface="Kelson Sans" panose="02000500000000000000" pitchFamily="50" charset="0"/>
            </a:endParaRPr>
          </a:p>
          <a:p>
            <a:pPr algn="ctr"/>
            <a:r>
              <a:rPr lang="en-US" sz="2000" dirty="0" smtClean="0">
                <a:solidFill>
                  <a:schemeClr val="bg2">
                    <a:lumMod val="50000"/>
                  </a:schemeClr>
                </a:solidFill>
                <a:latin typeface="Kelson Sans" panose="02000500000000000000" pitchFamily="50" charset="0"/>
              </a:rPr>
              <a:t>President</a:t>
            </a:r>
            <a:endParaRPr lang="en-GB" sz="2000" dirty="0">
              <a:solidFill>
                <a:schemeClr val="bg2">
                  <a:lumMod val="50000"/>
                </a:schemeClr>
              </a:solidFill>
              <a:latin typeface="Kelson Sans" panose="02000500000000000000" pitchFamily="50" charset="0"/>
            </a:endParaRPr>
          </a:p>
        </p:txBody>
      </p:sp>
      <p:sp>
        <p:nvSpPr>
          <p:cNvPr id="11" name="TextBox 10"/>
          <p:cNvSpPr txBox="1"/>
          <p:nvPr/>
        </p:nvSpPr>
        <p:spPr>
          <a:xfrm>
            <a:off x="3405352" y="2680448"/>
            <a:ext cx="2317531" cy="707886"/>
          </a:xfrm>
          <a:prstGeom prst="rect">
            <a:avLst/>
          </a:prstGeom>
          <a:noFill/>
        </p:spPr>
        <p:txBody>
          <a:bodyPr wrap="square" rtlCol="0">
            <a:spAutoFit/>
          </a:bodyPr>
          <a:lstStyle/>
          <a:p>
            <a:pPr algn="ctr"/>
            <a:r>
              <a:rPr lang="en-US" sz="2000" b="1" dirty="0" smtClean="0">
                <a:solidFill>
                  <a:schemeClr val="bg2">
                    <a:lumMod val="50000"/>
                  </a:schemeClr>
                </a:solidFill>
                <a:latin typeface="Kelson Sans" panose="02000500000000000000" pitchFamily="50" charset="0"/>
              </a:rPr>
              <a:t>Matthew </a:t>
            </a:r>
            <a:r>
              <a:rPr lang="en-US" sz="2000" b="1" dirty="0" err="1" smtClean="0">
                <a:solidFill>
                  <a:schemeClr val="bg2">
                    <a:lumMod val="50000"/>
                  </a:schemeClr>
                </a:solidFill>
                <a:latin typeface="Kelson Sans" panose="02000500000000000000" pitchFamily="50" charset="0"/>
              </a:rPr>
              <a:t>Clemo</a:t>
            </a:r>
            <a:endParaRPr lang="en-US" sz="2000" b="1" dirty="0" smtClean="0">
              <a:solidFill>
                <a:schemeClr val="bg2">
                  <a:lumMod val="50000"/>
                </a:schemeClr>
              </a:solidFill>
              <a:latin typeface="Kelson Sans" panose="02000500000000000000" pitchFamily="50" charset="0"/>
            </a:endParaRPr>
          </a:p>
          <a:p>
            <a:pPr algn="ctr"/>
            <a:r>
              <a:rPr lang="en-US" sz="2000" dirty="0" smtClean="0">
                <a:solidFill>
                  <a:schemeClr val="bg2">
                    <a:lumMod val="50000"/>
                  </a:schemeClr>
                </a:solidFill>
                <a:latin typeface="Kelson Sans" panose="02000500000000000000" pitchFamily="50" charset="0"/>
              </a:rPr>
              <a:t>Vice-President</a:t>
            </a:r>
            <a:endParaRPr lang="en-US" sz="2000" dirty="0">
              <a:solidFill>
                <a:schemeClr val="bg2">
                  <a:lumMod val="50000"/>
                </a:schemeClr>
              </a:solidFill>
              <a:latin typeface="Kelson Sans" panose="02000500000000000000" pitchFamily="50" charset="0"/>
            </a:endParaRPr>
          </a:p>
        </p:txBody>
      </p:sp>
      <p:sp>
        <p:nvSpPr>
          <p:cNvPr id="12" name="TextBox 11"/>
          <p:cNvSpPr txBox="1"/>
          <p:nvPr/>
        </p:nvSpPr>
        <p:spPr>
          <a:xfrm>
            <a:off x="6023411" y="2680448"/>
            <a:ext cx="2524455" cy="707886"/>
          </a:xfrm>
          <a:prstGeom prst="rect">
            <a:avLst/>
          </a:prstGeom>
          <a:noFill/>
        </p:spPr>
        <p:txBody>
          <a:bodyPr wrap="square" rtlCol="0">
            <a:spAutoFit/>
          </a:bodyPr>
          <a:lstStyle/>
          <a:p>
            <a:pPr algn="ctr"/>
            <a:r>
              <a:rPr lang="en-US" sz="2000" b="1" dirty="0" err="1" smtClean="0">
                <a:solidFill>
                  <a:schemeClr val="bg2">
                    <a:lumMod val="50000"/>
                  </a:schemeClr>
                </a:solidFill>
                <a:latin typeface="Kelson Sans" panose="02000500000000000000" pitchFamily="50" charset="0"/>
              </a:rPr>
              <a:t>Jovana</a:t>
            </a:r>
            <a:r>
              <a:rPr lang="en-US" sz="2000" b="1" dirty="0" smtClean="0">
                <a:solidFill>
                  <a:schemeClr val="bg2">
                    <a:lumMod val="50000"/>
                  </a:schemeClr>
                </a:solidFill>
                <a:latin typeface="Kelson Sans" panose="02000500000000000000" pitchFamily="50" charset="0"/>
              </a:rPr>
              <a:t> </a:t>
            </a:r>
            <a:r>
              <a:rPr lang="en-US" sz="2000" b="1" dirty="0" err="1" smtClean="0">
                <a:solidFill>
                  <a:schemeClr val="bg2">
                    <a:lumMod val="50000"/>
                  </a:schemeClr>
                </a:solidFill>
                <a:latin typeface="Kelson Sans" panose="02000500000000000000" pitchFamily="50" charset="0"/>
              </a:rPr>
              <a:t>Stanković</a:t>
            </a:r>
            <a:endParaRPr lang="en-US" sz="2000" b="1" dirty="0" smtClean="0">
              <a:solidFill>
                <a:schemeClr val="bg2">
                  <a:lumMod val="50000"/>
                </a:schemeClr>
              </a:solidFill>
              <a:latin typeface="Kelson Sans" panose="02000500000000000000" pitchFamily="50" charset="0"/>
            </a:endParaRPr>
          </a:p>
          <a:p>
            <a:pPr algn="ctr"/>
            <a:r>
              <a:rPr lang="en-US" sz="2000" dirty="0" smtClean="0">
                <a:solidFill>
                  <a:schemeClr val="bg2">
                    <a:lumMod val="50000"/>
                  </a:schemeClr>
                </a:solidFill>
                <a:latin typeface="Kelson Sans" panose="02000500000000000000" pitchFamily="50" charset="0"/>
              </a:rPr>
              <a:t>Treasurer</a:t>
            </a:r>
            <a:endParaRPr lang="en-GB" sz="2000" dirty="0">
              <a:solidFill>
                <a:schemeClr val="bg2">
                  <a:lumMod val="50000"/>
                </a:schemeClr>
              </a:solidFill>
              <a:latin typeface="Kelson Sans" panose="02000500000000000000" pitchFamily="50" charset="0"/>
            </a:endParaRPr>
          </a:p>
        </p:txBody>
      </p:sp>
      <p:sp>
        <p:nvSpPr>
          <p:cNvPr id="13" name="TextBox 12"/>
          <p:cNvSpPr txBox="1"/>
          <p:nvPr/>
        </p:nvSpPr>
        <p:spPr>
          <a:xfrm>
            <a:off x="1130682" y="5691340"/>
            <a:ext cx="3768944" cy="707886"/>
          </a:xfrm>
          <a:prstGeom prst="rect">
            <a:avLst/>
          </a:prstGeom>
          <a:noFill/>
        </p:spPr>
        <p:txBody>
          <a:bodyPr wrap="square" rtlCol="0">
            <a:spAutoFit/>
          </a:bodyPr>
          <a:lstStyle/>
          <a:p>
            <a:pPr algn="ctr"/>
            <a:r>
              <a:rPr lang="en-US" sz="2000" b="1" dirty="0" err="1" smtClean="0">
                <a:solidFill>
                  <a:schemeClr val="bg2">
                    <a:lumMod val="50000"/>
                  </a:schemeClr>
                </a:solidFill>
                <a:latin typeface="Kelson Sans" panose="02000500000000000000" pitchFamily="50" charset="0"/>
              </a:rPr>
              <a:t>Gaffar</a:t>
            </a:r>
            <a:r>
              <a:rPr lang="en-US" sz="2000" b="1" dirty="0" smtClean="0">
                <a:solidFill>
                  <a:schemeClr val="bg2">
                    <a:lumMod val="50000"/>
                  </a:schemeClr>
                </a:solidFill>
                <a:latin typeface="Kelson Sans" panose="02000500000000000000" pitchFamily="50" charset="0"/>
              </a:rPr>
              <a:t> Rampage</a:t>
            </a:r>
          </a:p>
          <a:p>
            <a:pPr algn="ctr"/>
            <a:r>
              <a:rPr lang="en-US" sz="2000" dirty="0" smtClean="0">
                <a:solidFill>
                  <a:schemeClr val="bg2">
                    <a:lumMod val="50000"/>
                  </a:schemeClr>
                </a:solidFill>
                <a:latin typeface="Kelson Sans" panose="02000500000000000000" pitchFamily="50" charset="0"/>
              </a:rPr>
              <a:t>Communication Manager</a:t>
            </a:r>
          </a:p>
        </p:txBody>
      </p:sp>
      <p:sp>
        <p:nvSpPr>
          <p:cNvPr id="14" name="TextBox 13"/>
          <p:cNvSpPr txBox="1"/>
          <p:nvPr/>
        </p:nvSpPr>
        <p:spPr>
          <a:xfrm>
            <a:off x="4280336" y="5691340"/>
            <a:ext cx="3768944" cy="707886"/>
          </a:xfrm>
          <a:prstGeom prst="rect">
            <a:avLst/>
          </a:prstGeom>
          <a:noFill/>
        </p:spPr>
        <p:txBody>
          <a:bodyPr wrap="square" rtlCol="0">
            <a:spAutoFit/>
          </a:bodyPr>
          <a:lstStyle/>
          <a:p>
            <a:pPr algn="ctr"/>
            <a:r>
              <a:rPr lang="en-US" sz="2000" b="1" dirty="0" smtClean="0">
                <a:solidFill>
                  <a:schemeClr val="bg2">
                    <a:lumMod val="50000"/>
                  </a:schemeClr>
                </a:solidFill>
                <a:latin typeface="Kelson Sans" panose="02000500000000000000" pitchFamily="50" charset="0"/>
              </a:rPr>
              <a:t>Thomas Pappas</a:t>
            </a:r>
          </a:p>
          <a:p>
            <a:pPr algn="ctr"/>
            <a:r>
              <a:rPr lang="en-US" sz="2000" dirty="0" smtClean="0">
                <a:solidFill>
                  <a:schemeClr val="bg2">
                    <a:lumMod val="50000"/>
                  </a:schemeClr>
                </a:solidFill>
                <a:latin typeface="Kelson Sans" panose="02000500000000000000" pitchFamily="50" charset="0"/>
              </a:rPr>
              <a:t>Web Project Administrator</a:t>
            </a:r>
          </a:p>
        </p:txBody>
      </p:sp>
    </p:spTree>
    <p:extLst>
      <p:ext uri="{BB962C8B-B14F-4D97-AF65-F5344CB8AC3E}">
        <p14:creationId xmlns:p14="http://schemas.microsoft.com/office/powerpoint/2010/main" val="231280074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comités internationaux</a:t>
            </a:r>
            <a:endParaRPr lang="fr-FR" dirty="0"/>
          </a:p>
        </p:txBody>
      </p:sp>
    </p:spTree>
    <p:extLst>
      <p:ext uri="{BB962C8B-B14F-4D97-AF65-F5344CB8AC3E}">
        <p14:creationId xmlns:p14="http://schemas.microsoft.com/office/powerpoint/2010/main" val="124260192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235" y="2012240"/>
            <a:ext cx="6839531" cy="2833520"/>
          </a:xfrm>
          <a:prstGeom prst="rect">
            <a:avLst/>
          </a:prstGeom>
        </p:spPr>
      </p:pic>
    </p:spTree>
    <p:extLst>
      <p:ext uri="{BB962C8B-B14F-4D97-AF65-F5344CB8AC3E}">
        <p14:creationId xmlns:p14="http://schemas.microsoft.com/office/powerpoint/2010/main" val="26225875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361" y="1096361"/>
            <a:ext cx="4665279" cy="4665279"/>
          </a:xfrm>
          <a:prstGeom prst="rect">
            <a:avLst/>
          </a:prstGeom>
        </p:spPr>
      </p:pic>
    </p:spTree>
    <p:extLst>
      <p:ext uri="{BB962C8B-B14F-4D97-AF65-F5344CB8AC3E}">
        <p14:creationId xmlns:p14="http://schemas.microsoft.com/office/powerpoint/2010/main" val="375723368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1" y="2286546"/>
            <a:ext cx="6855855" cy="2514530"/>
          </a:xfrm>
          <a:prstGeom prst="rect">
            <a:avLst/>
          </a:prstGeom>
        </p:spPr>
      </p:pic>
    </p:spTree>
    <p:extLst>
      <p:ext uri="{BB962C8B-B14F-4D97-AF65-F5344CB8AC3E}">
        <p14:creationId xmlns:p14="http://schemas.microsoft.com/office/powerpoint/2010/main" val="351279037"/>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13034" y="1101123"/>
            <a:ext cx="5517931" cy="4655755"/>
          </a:xfrm>
          <a:prstGeom prst="rect">
            <a:avLst/>
          </a:prstGeom>
        </p:spPr>
      </p:pic>
    </p:spTree>
    <p:extLst>
      <p:ext uri="{BB962C8B-B14F-4D97-AF65-F5344CB8AC3E}">
        <p14:creationId xmlns:p14="http://schemas.microsoft.com/office/powerpoint/2010/main" val="248733472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18" y="2584938"/>
            <a:ext cx="7733964" cy="1688124"/>
          </a:xfrm>
          <a:prstGeom prst="rect">
            <a:avLst/>
          </a:prstGeom>
        </p:spPr>
      </p:pic>
    </p:spTree>
    <p:extLst>
      <p:ext uri="{BB962C8B-B14F-4D97-AF65-F5344CB8AC3E}">
        <p14:creationId xmlns:p14="http://schemas.microsoft.com/office/powerpoint/2010/main" val="150541752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projets</a:t>
            </a:r>
            <a:endParaRPr lang="fr-FR" dirty="0"/>
          </a:p>
        </p:txBody>
      </p:sp>
    </p:spTree>
    <p:extLst>
      <p:ext uri="{BB962C8B-B14F-4D97-AF65-F5344CB8AC3E}">
        <p14:creationId xmlns:p14="http://schemas.microsoft.com/office/powerpoint/2010/main" val="412107880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Niveaux</a:t>
            </a:r>
            <a:endParaRPr lang="fr-FR" dirty="0"/>
          </a:p>
        </p:txBody>
      </p:sp>
    </p:spTree>
    <p:extLst>
      <p:ext uri="{BB962C8B-B14F-4D97-AF65-F5344CB8AC3E}">
        <p14:creationId xmlns:p14="http://schemas.microsoft.com/office/powerpoint/2010/main" val="322743446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200" y="1636358"/>
            <a:ext cx="3967752" cy="2495275"/>
          </a:xfrm>
          <a:prstGeom prst="rect">
            <a:avLst/>
          </a:prstGeom>
        </p:spPr>
      </p:pic>
      <p:sp>
        <p:nvSpPr>
          <p:cNvPr id="3" name="TextBox 2"/>
          <p:cNvSpPr txBox="1"/>
          <p:nvPr/>
        </p:nvSpPr>
        <p:spPr>
          <a:xfrm>
            <a:off x="2513947" y="4131633"/>
            <a:ext cx="4236259" cy="1015663"/>
          </a:xfrm>
          <a:prstGeom prst="rect">
            <a:avLst/>
          </a:prstGeom>
          <a:noFill/>
        </p:spPr>
        <p:txBody>
          <a:bodyPr wrap="square" rtlCol="0">
            <a:spAutoFit/>
          </a:bodyPr>
          <a:lstStyle/>
          <a:p>
            <a:pPr algn="ctr"/>
            <a:r>
              <a:rPr lang="en-US" sz="6000" b="1" dirty="0" err="1" smtClean="0">
                <a:solidFill>
                  <a:srgbClr val="00AEEF"/>
                </a:solidFill>
                <a:latin typeface="Kelson Sans" panose="02000500000000000000" pitchFamily="50" charset="0"/>
              </a:rPr>
              <a:t>ESNcard</a:t>
            </a:r>
            <a:endParaRPr lang="en-GB" sz="6000" b="1" dirty="0">
              <a:solidFill>
                <a:srgbClr val="00AEEF"/>
              </a:solidFill>
              <a:latin typeface="Kelson Sans" panose="02000500000000000000" pitchFamily="50" charset="0"/>
            </a:endParaRPr>
          </a:p>
        </p:txBody>
      </p:sp>
    </p:spTree>
    <p:extLst>
      <p:ext uri="{BB962C8B-B14F-4D97-AF65-F5344CB8AC3E}">
        <p14:creationId xmlns:p14="http://schemas.microsoft.com/office/powerpoint/2010/main" val="3186360077"/>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233" y="1412984"/>
            <a:ext cx="5810250" cy="4000500"/>
          </a:xfrm>
          <a:prstGeom prst="rect">
            <a:avLst/>
          </a:prstGeom>
        </p:spPr>
      </p:pic>
    </p:spTree>
    <p:extLst>
      <p:ext uri="{BB962C8B-B14F-4D97-AF65-F5344CB8AC3E}">
        <p14:creationId xmlns:p14="http://schemas.microsoft.com/office/powerpoint/2010/main" val="257573987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076"/>
            <a:ext cx="9144000" cy="6858000"/>
          </a:xfrm>
          <a:prstGeom prst="rect">
            <a:avLst/>
          </a:prstGeom>
        </p:spPr>
      </p:pic>
    </p:spTree>
    <p:extLst>
      <p:ext uri="{BB962C8B-B14F-4D97-AF65-F5344CB8AC3E}">
        <p14:creationId xmlns:p14="http://schemas.microsoft.com/office/powerpoint/2010/main" val="2644624857"/>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47" y="725215"/>
            <a:ext cx="8994853" cy="5108026"/>
          </a:xfrm>
          <a:prstGeom prst="rect">
            <a:avLst/>
          </a:prstGeom>
        </p:spPr>
      </p:pic>
    </p:spTree>
    <p:extLst>
      <p:ext uri="{BB962C8B-B14F-4D97-AF65-F5344CB8AC3E}">
        <p14:creationId xmlns:p14="http://schemas.microsoft.com/office/powerpoint/2010/main" val="5568861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570" y="400806"/>
            <a:ext cx="5260859" cy="6056388"/>
          </a:xfrm>
          <a:prstGeom prst="rect">
            <a:avLst/>
          </a:prstGeom>
        </p:spPr>
      </p:pic>
    </p:spTree>
    <p:extLst>
      <p:ext uri="{BB962C8B-B14F-4D97-AF65-F5344CB8AC3E}">
        <p14:creationId xmlns:p14="http://schemas.microsoft.com/office/powerpoint/2010/main" val="408157098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62" y="2336675"/>
            <a:ext cx="7646276" cy="2184650"/>
          </a:xfrm>
          <a:prstGeom prst="rect">
            <a:avLst/>
          </a:prstGeom>
        </p:spPr>
      </p:pic>
    </p:spTree>
    <p:extLst>
      <p:ext uri="{BB962C8B-B14F-4D97-AF65-F5344CB8AC3E}">
        <p14:creationId xmlns:p14="http://schemas.microsoft.com/office/powerpoint/2010/main" val="4206597367"/>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esnromaluiss.it/sites/default/files/styles/spotlight/public/news/spotlight/ESN%20Survey_0.png?itok=q6tUE8Q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3" y="1674812"/>
            <a:ext cx="7121525" cy="356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08107"/>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989" y="1643970"/>
            <a:ext cx="4946022" cy="3570061"/>
          </a:xfrm>
          <a:prstGeom prst="rect">
            <a:avLst/>
          </a:prstGeom>
        </p:spPr>
      </p:pic>
    </p:spTree>
    <p:extLst>
      <p:ext uri="{BB962C8B-B14F-4D97-AF65-F5344CB8AC3E}">
        <p14:creationId xmlns:p14="http://schemas.microsoft.com/office/powerpoint/2010/main" val="213919405"/>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PARTENAIRES</a:t>
            </a:r>
            <a:endParaRPr lang="fr-FR" dirty="0"/>
          </a:p>
        </p:txBody>
      </p:sp>
    </p:spTree>
    <p:extLst>
      <p:ext uri="{BB962C8B-B14F-4D97-AF65-F5344CB8AC3E}">
        <p14:creationId xmlns:p14="http://schemas.microsoft.com/office/powerpoint/2010/main" val="284146615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989" y="1503920"/>
            <a:ext cx="5902223" cy="4090056"/>
          </a:xfrm>
          <a:prstGeom prst="rect">
            <a:avLst/>
          </a:prstGeom>
        </p:spPr>
      </p:pic>
    </p:spTree>
    <p:extLst>
      <p:ext uri="{BB962C8B-B14F-4D97-AF65-F5344CB8AC3E}">
        <p14:creationId xmlns:p14="http://schemas.microsoft.com/office/powerpoint/2010/main" val="2695011285"/>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15617" y="1741248"/>
            <a:ext cx="556592" cy="556592"/>
          </a:xfrm>
          <a:prstGeom prst="ellipse">
            <a:avLst/>
          </a:prstGeom>
          <a:solidFill>
            <a:srgbClr val="7AC143"/>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15617" y="4842256"/>
            <a:ext cx="556592" cy="556592"/>
          </a:xfrm>
          <a:prstGeom prst="ellipse">
            <a:avLst/>
          </a:prstGeom>
          <a:solidFill>
            <a:srgbClr val="7AC143"/>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15617" y="3291752"/>
            <a:ext cx="556592" cy="556592"/>
          </a:xfrm>
          <a:prstGeom prst="ellipse">
            <a:avLst/>
          </a:prstGeom>
          <a:solidFill>
            <a:srgbClr val="7AC143"/>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993913" y="2146852"/>
            <a:ext cx="0" cy="1272209"/>
          </a:xfrm>
          <a:prstGeom prst="line">
            <a:avLst/>
          </a:prstGeom>
          <a:ln w="57150">
            <a:solidFill>
              <a:srgbClr val="7AC14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3913" y="3848343"/>
            <a:ext cx="0" cy="1272209"/>
          </a:xfrm>
          <a:prstGeom prst="line">
            <a:avLst/>
          </a:prstGeom>
          <a:ln w="57150">
            <a:solidFill>
              <a:srgbClr val="7AC14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69772" y="1634823"/>
            <a:ext cx="6202017" cy="769441"/>
          </a:xfrm>
          <a:prstGeom prst="rect">
            <a:avLst/>
          </a:prstGeom>
          <a:noFill/>
        </p:spPr>
        <p:txBody>
          <a:bodyPr wrap="square" rtlCol="0">
            <a:spAutoFit/>
          </a:bodyPr>
          <a:lstStyle/>
          <a:p>
            <a:r>
              <a:rPr lang="en-US" sz="4400" b="1" spc="-100" dirty="0" err="1" smtClean="0">
                <a:solidFill>
                  <a:srgbClr val="7AC143"/>
                </a:solidFill>
                <a:latin typeface="Kelson Sans" panose="02000500000000000000" pitchFamily="50" charset="0"/>
              </a:rPr>
              <a:t>Niveau</a:t>
            </a:r>
            <a:r>
              <a:rPr lang="en-US" sz="4400" b="1" spc="-100" dirty="0" smtClean="0">
                <a:solidFill>
                  <a:srgbClr val="7AC143"/>
                </a:solidFill>
                <a:latin typeface="Kelson Sans" panose="02000500000000000000" pitchFamily="50" charset="0"/>
              </a:rPr>
              <a:t> Local</a:t>
            </a:r>
            <a:endParaRPr lang="en-GB" sz="4400" b="1" spc="-100" dirty="0">
              <a:solidFill>
                <a:srgbClr val="7AC143"/>
              </a:solidFill>
              <a:latin typeface="Kelson Sans" panose="02000500000000000000" pitchFamily="50" charset="0"/>
            </a:endParaRPr>
          </a:p>
        </p:txBody>
      </p:sp>
      <p:sp>
        <p:nvSpPr>
          <p:cNvPr id="11" name="TextBox 10"/>
          <p:cNvSpPr txBox="1"/>
          <p:nvPr/>
        </p:nvSpPr>
        <p:spPr>
          <a:xfrm>
            <a:off x="1669773" y="3185327"/>
            <a:ext cx="6202017" cy="769441"/>
          </a:xfrm>
          <a:prstGeom prst="rect">
            <a:avLst/>
          </a:prstGeom>
          <a:noFill/>
        </p:spPr>
        <p:txBody>
          <a:bodyPr wrap="square" rtlCol="0">
            <a:spAutoFit/>
          </a:bodyPr>
          <a:lstStyle/>
          <a:p>
            <a:r>
              <a:rPr lang="en-US" sz="4400" b="1" spc="-100" dirty="0" err="1" smtClean="0">
                <a:solidFill>
                  <a:srgbClr val="7AC143"/>
                </a:solidFill>
                <a:latin typeface="Kelson Sans" panose="02000500000000000000" pitchFamily="50" charset="0"/>
              </a:rPr>
              <a:t>Niveau</a:t>
            </a:r>
            <a:r>
              <a:rPr lang="en-US" sz="4400" b="1" spc="-100" dirty="0" smtClean="0">
                <a:solidFill>
                  <a:srgbClr val="7AC143"/>
                </a:solidFill>
                <a:latin typeface="Kelson Sans" panose="02000500000000000000" pitchFamily="50" charset="0"/>
              </a:rPr>
              <a:t> National</a:t>
            </a:r>
            <a:endParaRPr lang="en-GB" sz="4400" b="1" spc="-100" dirty="0">
              <a:solidFill>
                <a:srgbClr val="7AC143"/>
              </a:solidFill>
              <a:latin typeface="Kelson Sans" panose="02000500000000000000" pitchFamily="50" charset="0"/>
            </a:endParaRPr>
          </a:p>
        </p:txBody>
      </p:sp>
      <p:sp>
        <p:nvSpPr>
          <p:cNvPr id="12" name="TextBox 11"/>
          <p:cNvSpPr txBox="1"/>
          <p:nvPr/>
        </p:nvSpPr>
        <p:spPr>
          <a:xfrm>
            <a:off x="1669772" y="4735831"/>
            <a:ext cx="6982909" cy="769441"/>
          </a:xfrm>
          <a:prstGeom prst="rect">
            <a:avLst/>
          </a:prstGeom>
          <a:noFill/>
        </p:spPr>
        <p:txBody>
          <a:bodyPr wrap="square" rtlCol="0">
            <a:spAutoFit/>
          </a:bodyPr>
          <a:lstStyle/>
          <a:p>
            <a:r>
              <a:rPr lang="en-US" sz="4400" b="1" spc="-100" dirty="0" err="1" smtClean="0">
                <a:solidFill>
                  <a:srgbClr val="7AC143"/>
                </a:solidFill>
                <a:latin typeface="Kelson Sans" panose="02000500000000000000" pitchFamily="50" charset="0"/>
              </a:rPr>
              <a:t>Niveau</a:t>
            </a:r>
            <a:r>
              <a:rPr lang="en-US" sz="4400" b="1" spc="-100" dirty="0" smtClean="0">
                <a:solidFill>
                  <a:srgbClr val="7AC143"/>
                </a:solidFill>
                <a:latin typeface="Kelson Sans" panose="02000500000000000000" pitchFamily="50" charset="0"/>
              </a:rPr>
              <a:t> International</a:t>
            </a:r>
            <a:endParaRPr lang="en-GB" sz="4400" b="1" spc="-100" dirty="0">
              <a:solidFill>
                <a:srgbClr val="7AC143"/>
              </a:solidFill>
              <a:latin typeface="Kelson Sans" panose="02000500000000000000" pitchFamily="50" charset="0"/>
            </a:endParaRPr>
          </a:p>
        </p:txBody>
      </p:sp>
      <p:sp>
        <p:nvSpPr>
          <p:cNvPr id="3" name="Titre 2"/>
          <p:cNvSpPr>
            <a:spLocks noGrp="1"/>
          </p:cNvSpPr>
          <p:nvPr>
            <p:ph type="title"/>
          </p:nvPr>
        </p:nvSpPr>
        <p:spPr>
          <a:xfrm>
            <a:off x="1775062" y="-1172776"/>
            <a:ext cx="7886700" cy="4864963"/>
          </a:xfrm>
        </p:spPr>
        <p:txBody>
          <a:bodyPr/>
          <a:lstStyle/>
          <a:p>
            <a:endParaRPr lang="fr-FR" dirty="0"/>
          </a:p>
        </p:txBody>
      </p:sp>
    </p:spTree>
    <p:extLst>
      <p:ext uri="{BB962C8B-B14F-4D97-AF65-F5344CB8AC3E}">
        <p14:creationId xmlns:p14="http://schemas.microsoft.com/office/powerpoint/2010/main" val="382552020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normAutofit/>
          </a:bodyPr>
          <a:lstStyle/>
          <a:p>
            <a:r>
              <a:rPr lang="en-US" sz="6000" dirty="0" smtClean="0">
                <a:solidFill>
                  <a:srgbClr val="EC008C"/>
                </a:solidFill>
              </a:rPr>
              <a:t>ESN </a:t>
            </a:r>
            <a:r>
              <a:rPr lang="en-US" sz="6000" dirty="0" err="1" smtClean="0">
                <a:solidFill>
                  <a:srgbClr val="EC008C"/>
                </a:solidFill>
              </a:rPr>
              <a:t>est</a:t>
            </a:r>
            <a:r>
              <a:rPr lang="en-US" sz="6000" dirty="0" smtClean="0">
                <a:solidFill>
                  <a:srgbClr val="EC008C"/>
                </a:solidFill>
              </a:rPr>
              <a:t> </a:t>
            </a:r>
            <a:r>
              <a:rPr lang="en-US" sz="6000" dirty="0" err="1" smtClean="0">
                <a:solidFill>
                  <a:srgbClr val="EC008C"/>
                </a:solidFill>
              </a:rPr>
              <a:t>membre</a:t>
            </a:r>
            <a:r>
              <a:rPr lang="en-US" sz="6000" dirty="0" smtClean="0">
                <a:solidFill>
                  <a:srgbClr val="EC008C"/>
                </a:solidFill>
              </a:rPr>
              <a:t> de…</a:t>
            </a:r>
            <a:endParaRPr lang="bg-BG" sz="6000" dirty="0">
              <a:solidFill>
                <a:srgbClr val="EC008C"/>
              </a:solidFill>
            </a:endParaRPr>
          </a:p>
        </p:txBody>
      </p:sp>
    </p:spTree>
    <p:extLst>
      <p:ext uri="{BB962C8B-B14F-4D97-AF65-F5344CB8AC3E}">
        <p14:creationId xmlns:p14="http://schemas.microsoft.com/office/powerpoint/2010/main" val="17873820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49" y="1351138"/>
            <a:ext cx="1546035" cy="1745468"/>
          </a:xfrm>
          <a:prstGeom prst="rect">
            <a:avLst/>
          </a:prstGeom>
        </p:spPr>
      </p:pic>
      <p:pic>
        <p:nvPicPr>
          <p:cNvPr id="5" name="Картина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310" y="1685289"/>
            <a:ext cx="2419350" cy="1047750"/>
          </a:xfrm>
          <a:prstGeom prst="rect">
            <a:avLst/>
          </a:prstGeom>
        </p:spPr>
      </p:pic>
      <p:pic>
        <p:nvPicPr>
          <p:cNvPr id="7" name="Картина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112" y="4169060"/>
            <a:ext cx="3683501" cy="1246251"/>
          </a:xfrm>
          <a:prstGeom prst="rect">
            <a:avLst/>
          </a:prstGeom>
        </p:spPr>
      </p:pic>
      <p:pic>
        <p:nvPicPr>
          <p:cNvPr id="10" name="Картина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3965" y="4186040"/>
            <a:ext cx="2768697" cy="1229271"/>
          </a:xfrm>
          <a:prstGeom prst="rect">
            <a:avLst/>
          </a:prstGeom>
        </p:spPr>
      </p:pic>
      <p:pic>
        <p:nvPicPr>
          <p:cNvPr id="12" name="Картина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3680" y="1382207"/>
            <a:ext cx="1487949" cy="1868074"/>
          </a:xfrm>
          <a:prstGeom prst="rect">
            <a:avLst/>
          </a:prstGeom>
        </p:spPr>
      </p:pic>
    </p:spTree>
    <p:extLst>
      <p:ext uri="{BB962C8B-B14F-4D97-AF65-F5344CB8AC3E}">
        <p14:creationId xmlns:p14="http://schemas.microsoft.com/office/powerpoint/2010/main" val="78785283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normAutofit/>
          </a:bodyPr>
          <a:lstStyle/>
          <a:p>
            <a:r>
              <a:rPr lang="en-US" sz="6000" dirty="0" err="1" smtClean="0">
                <a:solidFill>
                  <a:srgbClr val="EC008C"/>
                </a:solidFill>
              </a:rPr>
              <a:t>Partenaires</a:t>
            </a:r>
            <a:r>
              <a:rPr lang="en-US" sz="6000" dirty="0" smtClean="0">
                <a:solidFill>
                  <a:srgbClr val="EC008C"/>
                </a:solidFill>
              </a:rPr>
              <a:t> </a:t>
            </a:r>
            <a:r>
              <a:rPr lang="en-US" sz="6000" dirty="0" err="1" smtClean="0">
                <a:solidFill>
                  <a:srgbClr val="EC008C"/>
                </a:solidFill>
              </a:rPr>
              <a:t>institutionnels</a:t>
            </a:r>
            <a:endParaRPr lang="bg-BG" sz="6000" dirty="0">
              <a:solidFill>
                <a:srgbClr val="EC008C"/>
              </a:solidFill>
            </a:endParaRPr>
          </a:p>
        </p:txBody>
      </p:sp>
    </p:spTree>
    <p:extLst>
      <p:ext uri="{BB962C8B-B14F-4D97-AF65-F5344CB8AC3E}">
        <p14:creationId xmlns:p14="http://schemas.microsoft.com/office/powerpoint/2010/main" val="322693130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1" y="571430"/>
            <a:ext cx="3338271" cy="1417935"/>
          </a:xfrm>
          <a:prstGeom prst="rect">
            <a:avLst/>
          </a:prstGeom>
        </p:spPr>
      </p:pic>
      <p:pic>
        <p:nvPicPr>
          <p:cNvPr id="8" name="Картина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528" y="822649"/>
            <a:ext cx="2325077" cy="915499"/>
          </a:xfrm>
          <a:prstGeom prst="rect">
            <a:avLst/>
          </a:prstGeom>
        </p:spPr>
      </p:pic>
      <p:pic>
        <p:nvPicPr>
          <p:cNvPr id="9" name="Картина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271" y="2560320"/>
            <a:ext cx="2771737" cy="2474506"/>
          </a:xfrm>
          <a:prstGeom prst="rect">
            <a:avLst/>
          </a:prstGeom>
        </p:spPr>
      </p:pic>
      <p:pic>
        <p:nvPicPr>
          <p:cNvPr id="10" name="Картина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6768" y="2449649"/>
            <a:ext cx="4267211" cy="2585177"/>
          </a:xfrm>
          <a:prstGeom prst="rect">
            <a:avLst/>
          </a:prstGeom>
        </p:spPr>
      </p:pic>
      <p:sp>
        <p:nvSpPr>
          <p:cNvPr id="11" name="Текстово поле 10"/>
          <p:cNvSpPr txBox="1"/>
          <p:nvPr/>
        </p:nvSpPr>
        <p:spPr>
          <a:xfrm>
            <a:off x="6051957" y="5950634"/>
            <a:ext cx="1991251" cy="461665"/>
          </a:xfrm>
          <a:prstGeom prst="rect">
            <a:avLst/>
          </a:prstGeom>
          <a:noFill/>
        </p:spPr>
        <p:txBody>
          <a:bodyPr wrap="none" rtlCol="0">
            <a:spAutoFit/>
          </a:bodyPr>
          <a:lstStyle/>
          <a:p>
            <a:r>
              <a:rPr lang="fr-FR" sz="2400" b="1" spc="-100" dirty="0" smtClean="0">
                <a:solidFill>
                  <a:srgbClr val="EC008C"/>
                </a:solidFill>
                <a:latin typeface="Kelson Sans" panose="02000500000000000000" pitchFamily="50" charset="0"/>
              </a:rPr>
              <a:t>… mais aussi</a:t>
            </a:r>
            <a:endParaRPr lang="bg-BG" spc="-100" dirty="0">
              <a:solidFill>
                <a:srgbClr val="EC008C"/>
              </a:solidFill>
            </a:endParaRPr>
          </a:p>
        </p:txBody>
      </p:sp>
    </p:spTree>
    <p:extLst>
      <p:ext uri="{BB962C8B-B14F-4D97-AF65-F5344CB8AC3E}">
        <p14:creationId xmlns:p14="http://schemas.microsoft.com/office/powerpoint/2010/main" val="36348641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en-US" dirty="0" err="1" smtClean="0">
                <a:solidFill>
                  <a:srgbClr val="EC008C"/>
                </a:solidFill>
              </a:rPr>
              <a:t>Partenaires</a:t>
            </a:r>
            <a:r>
              <a:rPr lang="en-US" dirty="0" smtClean="0">
                <a:solidFill>
                  <a:srgbClr val="EC008C"/>
                </a:solidFill>
              </a:rPr>
              <a:t> </a:t>
            </a:r>
            <a:r>
              <a:rPr lang="en-US" dirty="0" err="1" smtClean="0">
                <a:solidFill>
                  <a:srgbClr val="EC008C"/>
                </a:solidFill>
              </a:rPr>
              <a:t>privés</a:t>
            </a:r>
            <a:r>
              <a:rPr lang="en-US" dirty="0" smtClean="0">
                <a:solidFill>
                  <a:srgbClr val="EC008C"/>
                </a:solidFill>
              </a:rPr>
              <a:t> et </a:t>
            </a:r>
            <a:r>
              <a:rPr lang="en-US" dirty="0" err="1" smtClean="0">
                <a:solidFill>
                  <a:srgbClr val="EC008C"/>
                </a:solidFill>
              </a:rPr>
              <a:t>stratégiques</a:t>
            </a:r>
            <a:endParaRPr lang="bg-BG" dirty="0">
              <a:solidFill>
                <a:srgbClr val="EC008C"/>
              </a:solidFill>
            </a:endParaRPr>
          </a:p>
        </p:txBody>
      </p:sp>
    </p:spTree>
    <p:extLst>
      <p:ext uri="{BB962C8B-B14F-4D97-AF65-F5344CB8AC3E}">
        <p14:creationId xmlns:p14="http://schemas.microsoft.com/office/powerpoint/2010/main" val="2906547455"/>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05" y="749309"/>
            <a:ext cx="2616591" cy="817685"/>
          </a:xfrm>
          <a:prstGeom prst="rect">
            <a:avLst/>
          </a:prstGeom>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258" y="461702"/>
            <a:ext cx="1975108" cy="1285649"/>
          </a:xfrm>
          <a:prstGeom prst="rect">
            <a:avLst/>
          </a:prstGeom>
        </p:spPr>
      </p:pic>
      <p:pic>
        <p:nvPicPr>
          <p:cNvPr id="7" name="Картина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705" y="2254548"/>
            <a:ext cx="2033661" cy="1382889"/>
          </a:xfrm>
          <a:prstGeom prst="rect">
            <a:avLst/>
          </a:prstGeom>
        </p:spPr>
      </p:pic>
      <p:pic>
        <p:nvPicPr>
          <p:cNvPr id="8" name="Картина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5629" y="336278"/>
            <a:ext cx="1643748" cy="1643748"/>
          </a:xfrm>
          <a:prstGeom prst="rect">
            <a:avLst/>
          </a:prstGeom>
        </p:spPr>
      </p:pic>
      <p:pic>
        <p:nvPicPr>
          <p:cNvPr id="9" name="Картина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50" y="2260503"/>
            <a:ext cx="2857500" cy="1228725"/>
          </a:xfrm>
          <a:prstGeom prst="rect">
            <a:avLst/>
          </a:prstGeom>
        </p:spPr>
      </p:pic>
      <p:pic>
        <p:nvPicPr>
          <p:cNvPr id="10" name="Картина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1001" y="2585247"/>
            <a:ext cx="2437857" cy="833747"/>
          </a:xfrm>
          <a:prstGeom prst="rect">
            <a:avLst/>
          </a:prstGeom>
        </p:spPr>
      </p:pic>
      <p:pic>
        <p:nvPicPr>
          <p:cNvPr id="11" name="Картина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596" y="3783917"/>
            <a:ext cx="2857500" cy="2019300"/>
          </a:xfrm>
          <a:prstGeom prst="rect">
            <a:avLst/>
          </a:prstGeom>
        </p:spPr>
      </p:pic>
      <p:sp>
        <p:nvSpPr>
          <p:cNvPr id="12" name="Текстово поле 11"/>
          <p:cNvSpPr txBox="1"/>
          <p:nvPr/>
        </p:nvSpPr>
        <p:spPr>
          <a:xfrm>
            <a:off x="4853814" y="5803217"/>
            <a:ext cx="3423630" cy="830997"/>
          </a:xfrm>
          <a:prstGeom prst="rect">
            <a:avLst/>
          </a:prstGeom>
          <a:noFill/>
        </p:spPr>
        <p:txBody>
          <a:bodyPr wrap="none" rtlCol="0">
            <a:spAutoFit/>
          </a:bodyPr>
          <a:lstStyle/>
          <a:p>
            <a:r>
              <a:rPr lang="en-US" sz="2400" b="1" spc="-100" dirty="0" smtClean="0">
                <a:solidFill>
                  <a:srgbClr val="EC008C"/>
                </a:solidFill>
                <a:latin typeface="Kelson Sans" panose="02000500000000000000" pitchFamily="50" charset="0"/>
              </a:rPr>
              <a:t>… et encore plus sur</a:t>
            </a:r>
          </a:p>
          <a:p>
            <a:r>
              <a:rPr lang="en-US" sz="2400" b="1" spc="-100" dirty="0" smtClean="0">
                <a:solidFill>
                  <a:srgbClr val="EC008C"/>
                </a:solidFill>
                <a:latin typeface="Kelson Sans" panose="02000500000000000000" pitchFamily="50" charset="0"/>
              </a:rPr>
              <a:t>ESNcard.org!</a:t>
            </a:r>
            <a:endParaRPr lang="bg-BG" sz="2400" b="1" spc="-100" dirty="0">
              <a:solidFill>
                <a:srgbClr val="EC008C"/>
              </a:solidFill>
            </a:endParaRPr>
          </a:p>
        </p:txBody>
      </p:sp>
      <p:pic>
        <p:nvPicPr>
          <p:cNvPr id="13" name="Картина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65629" y="4065563"/>
            <a:ext cx="1882897" cy="1525146"/>
          </a:xfrm>
          <a:prstGeom prst="rect">
            <a:avLst/>
          </a:prstGeom>
        </p:spPr>
      </p:pic>
      <p:pic>
        <p:nvPicPr>
          <p:cNvPr id="14" name="Картина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6601" y="4454959"/>
            <a:ext cx="2648421" cy="825425"/>
          </a:xfrm>
          <a:prstGeom prst="rect">
            <a:avLst/>
          </a:prstGeom>
        </p:spPr>
      </p:pic>
    </p:spTree>
    <p:extLst>
      <p:ext uri="{BB962C8B-B14F-4D97-AF65-F5344CB8AC3E}">
        <p14:creationId xmlns:p14="http://schemas.microsoft.com/office/powerpoint/2010/main" val="167036590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94" y="967855"/>
            <a:ext cx="3001254" cy="1100460"/>
          </a:xfrm>
          <a:prstGeom prst="rect">
            <a:avLst/>
          </a:prstGeom>
        </p:spPr>
      </p:pic>
      <p:pic>
        <p:nvPicPr>
          <p:cNvPr id="3" name="Картина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1" y="1129046"/>
            <a:ext cx="3714814" cy="1366470"/>
          </a:xfrm>
          <a:prstGeom prst="rect">
            <a:avLst/>
          </a:prstGeom>
        </p:spPr>
      </p:pic>
      <p:pic>
        <p:nvPicPr>
          <p:cNvPr id="8" name="Картина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2817" y="3615420"/>
            <a:ext cx="1164055" cy="1164055"/>
          </a:xfrm>
          <a:prstGeom prst="rect">
            <a:avLst/>
          </a:prstGeom>
        </p:spPr>
      </p:pic>
      <p:pic>
        <p:nvPicPr>
          <p:cNvPr id="9" name="Картина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785" y="3784326"/>
            <a:ext cx="2991899" cy="646998"/>
          </a:xfrm>
          <a:prstGeom prst="rect">
            <a:avLst/>
          </a:prstGeom>
        </p:spPr>
      </p:pic>
      <p:sp>
        <p:nvSpPr>
          <p:cNvPr id="6" name="Текстово поле 10"/>
          <p:cNvSpPr txBox="1"/>
          <p:nvPr/>
        </p:nvSpPr>
        <p:spPr>
          <a:xfrm>
            <a:off x="6051957" y="5950634"/>
            <a:ext cx="998991" cy="461665"/>
          </a:xfrm>
          <a:prstGeom prst="rect">
            <a:avLst/>
          </a:prstGeom>
          <a:noFill/>
        </p:spPr>
        <p:txBody>
          <a:bodyPr wrap="none" rtlCol="0">
            <a:spAutoFit/>
          </a:bodyPr>
          <a:lstStyle/>
          <a:p>
            <a:r>
              <a:rPr lang="fr-FR" sz="2400" b="1" spc="-100" dirty="0" smtClean="0">
                <a:solidFill>
                  <a:srgbClr val="EC008C"/>
                </a:solidFill>
                <a:latin typeface="Kelson Sans" panose="02000500000000000000" pitchFamily="50" charset="0"/>
              </a:rPr>
              <a:t>Etc…</a:t>
            </a:r>
            <a:endParaRPr lang="bg-BG" spc="-100" dirty="0">
              <a:solidFill>
                <a:srgbClr val="EC008C"/>
              </a:solidFill>
            </a:endParaRPr>
          </a:p>
        </p:txBody>
      </p:sp>
    </p:spTree>
    <p:extLst>
      <p:ext uri="{BB962C8B-B14F-4D97-AF65-F5344CB8AC3E}">
        <p14:creationId xmlns:p14="http://schemas.microsoft.com/office/powerpoint/2010/main" val="21710714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11801"/>
            <a:ext cx="7886700" cy="4864963"/>
          </a:xfrm>
        </p:spPr>
        <p:txBody>
          <a:bodyPr>
            <a:normAutofit/>
          </a:bodyPr>
          <a:lstStyle/>
          <a:p>
            <a:pPr algn="l"/>
            <a:r>
              <a:rPr lang="en-US" sz="2400" spc="-100" dirty="0">
                <a:solidFill>
                  <a:srgbClr val="00AEEF"/>
                </a:solidFill>
              </a:rPr>
              <a:t>Erasmus Student Network AISBL</a:t>
            </a:r>
            <a:r>
              <a:rPr lang="en-US" sz="2400" spc="-100" dirty="0">
                <a:solidFill>
                  <a:schemeClr val="tx1">
                    <a:lumMod val="65000"/>
                    <a:lumOff val="35000"/>
                  </a:schemeClr>
                </a:solidFill>
              </a:rPr>
              <a:t/>
            </a:r>
            <a:br>
              <a:rPr lang="en-US" sz="2400" spc="-100" dirty="0">
                <a:solidFill>
                  <a:schemeClr val="tx1">
                    <a:lumMod val="65000"/>
                    <a:lumOff val="35000"/>
                  </a:schemeClr>
                </a:solidFill>
              </a:rPr>
            </a:br>
            <a:r>
              <a:rPr lang="en-US" sz="2400" b="0" spc="-100" dirty="0">
                <a:solidFill>
                  <a:schemeClr val="tx1">
                    <a:lumMod val="65000"/>
                    <a:lumOff val="35000"/>
                  </a:schemeClr>
                </a:solidFill>
              </a:rPr>
              <a:t/>
            </a:r>
            <a:br>
              <a:rPr lang="en-US" sz="2400" b="0" spc="-100" dirty="0">
                <a:solidFill>
                  <a:schemeClr val="tx1">
                    <a:lumMod val="65000"/>
                    <a:lumOff val="35000"/>
                  </a:schemeClr>
                </a:solidFill>
              </a:rPr>
            </a:br>
            <a:r>
              <a:rPr lang="en-US" sz="2400" b="0" spc="-100" dirty="0">
                <a:solidFill>
                  <a:schemeClr val="tx1">
                    <a:lumMod val="65000"/>
                    <a:lumOff val="35000"/>
                  </a:schemeClr>
                </a:solidFill>
              </a:rPr>
              <a:t>Rue </a:t>
            </a:r>
            <a:r>
              <a:rPr lang="en-US" sz="2400" b="0" spc="-100" dirty="0" err="1">
                <a:solidFill>
                  <a:schemeClr val="tx1">
                    <a:lumMod val="65000"/>
                    <a:lumOff val="35000"/>
                  </a:schemeClr>
                </a:solidFill>
              </a:rPr>
              <a:t>Hydraulique</a:t>
            </a:r>
            <a:r>
              <a:rPr lang="en-US" sz="2400" b="0" spc="-100" dirty="0">
                <a:solidFill>
                  <a:schemeClr val="tx1">
                    <a:lumMod val="65000"/>
                    <a:lumOff val="35000"/>
                  </a:schemeClr>
                </a:solidFill>
              </a:rPr>
              <a:t> / </a:t>
            </a:r>
            <a:r>
              <a:rPr lang="en-US" sz="2400" b="0" spc="-100" dirty="0" err="1">
                <a:solidFill>
                  <a:schemeClr val="tx1">
                    <a:lumMod val="65000"/>
                    <a:lumOff val="35000"/>
                  </a:schemeClr>
                </a:solidFill>
              </a:rPr>
              <a:t>Waterkrachtsraat</a:t>
            </a:r>
            <a:r>
              <a:rPr lang="en-US" sz="2400" b="0" spc="-100" dirty="0">
                <a:solidFill>
                  <a:schemeClr val="tx1">
                    <a:lumMod val="65000"/>
                    <a:lumOff val="35000"/>
                  </a:schemeClr>
                </a:solidFill>
              </a:rPr>
              <a:t>, 15</a:t>
            </a:r>
            <a:br>
              <a:rPr lang="en-US" sz="2400" b="0" spc="-100" dirty="0">
                <a:solidFill>
                  <a:schemeClr val="tx1">
                    <a:lumMod val="65000"/>
                    <a:lumOff val="35000"/>
                  </a:schemeClr>
                </a:solidFill>
              </a:rPr>
            </a:br>
            <a:r>
              <a:rPr lang="en-US" sz="2400" b="0" spc="-100" dirty="0">
                <a:solidFill>
                  <a:schemeClr val="tx1">
                    <a:lumMod val="65000"/>
                    <a:lumOff val="35000"/>
                  </a:schemeClr>
                </a:solidFill>
              </a:rPr>
              <a:t>B-1210 Saint-</a:t>
            </a:r>
            <a:r>
              <a:rPr lang="en-US" sz="2400" b="0" spc="-100" dirty="0" err="1">
                <a:solidFill>
                  <a:schemeClr val="tx1">
                    <a:lumMod val="65000"/>
                    <a:lumOff val="35000"/>
                  </a:schemeClr>
                </a:solidFill>
              </a:rPr>
              <a:t>Josse</a:t>
            </a:r>
            <a:r>
              <a:rPr lang="en-US" sz="2400" b="0" spc="-100" dirty="0">
                <a:solidFill>
                  <a:schemeClr val="tx1">
                    <a:lumMod val="65000"/>
                    <a:lumOff val="35000"/>
                  </a:schemeClr>
                </a:solidFill>
              </a:rPr>
              <a:t>-Ten-</a:t>
            </a:r>
            <a:r>
              <a:rPr lang="en-US" sz="2400" b="0" spc="-100" dirty="0" err="1">
                <a:solidFill>
                  <a:schemeClr val="tx1">
                    <a:lumMod val="65000"/>
                    <a:lumOff val="35000"/>
                  </a:schemeClr>
                </a:solidFill>
              </a:rPr>
              <a:t>Noode</a:t>
            </a:r>
            <a:r>
              <a:rPr lang="en-US" sz="2400" b="0" spc="-100" dirty="0">
                <a:solidFill>
                  <a:schemeClr val="tx1">
                    <a:lumMod val="65000"/>
                    <a:lumOff val="35000"/>
                  </a:schemeClr>
                </a:solidFill>
              </a:rPr>
              <a:t>/</a:t>
            </a:r>
            <a:br>
              <a:rPr lang="en-US" sz="2400" b="0" spc="-100" dirty="0">
                <a:solidFill>
                  <a:schemeClr val="tx1">
                    <a:lumMod val="65000"/>
                    <a:lumOff val="35000"/>
                  </a:schemeClr>
                </a:solidFill>
              </a:rPr>
            </a:br>
            <a:r>
              <a:rPr lang="en-US" sz="2400" b="0" spc="-100" dirty="0" err="1">
                <a:solidFill>
                  <a:schemeClr val="tx1">
                    <a:lumMod val="65000"/>
                    <a:lumOff val="35000"/>
                  </a:schemeClr>
                </a:solidFill>
              </a:rPr>
              <a:t>Sint</a:t>
            </a:r>
            <a:r>
              <a:rPr lang="en-US" sz="2400" b="0" spc="-100" dirty="0">
                <a:solidFill>
                  <a:schemeClr val="tx1">
                    <a:lumMod val="65000"/>
                    <a:lumOff val="35000"/>
                  </a:schemeClr>
                </a:solidFill>
              </a:rPr>
              <a:t>-</a:t>
            </a:r>
            <a:r>
              <a:rPr lang="en-US" sz="2400" b="0" spc="-100" dirty="0" err="1">
                <a:solidFill>
                  <a:schemeClr val="tx1">
                    <a:lumMod val="65000"/>
                    <a:lumOff val="35000"/>
                  </a:schemeClr>
                </a:solidFill>
              </a:rPr>
              <a:t>Jost</a:t>
            </a:r>
            <a:r>
              <a:rPr lang="en-US" sz="2400" b="0" spc="-100" dirty="0">
                <a:solidFill>
                  <a:schemeClr val="tx1">
                    <a:lumMod val="65000"/>
                    <a:lumOff val="35000"/>
                  </a:schemeClr>
                </a:solidFill>
              </a:rPr>
              <a:t>-ten-Node</a:t>
            </a:r>
            <a:br>
              <a:rPr lang="en-US" sz="2400" b="0" spc="-100" dirty="0">
                <a:solidFill>
                  <a:schemeClr val="tx1">
                    <a:lumMod val="65000"/>
                    <a:lumOff val="35000"/>
                  </a:schemeClr>
                </a:solidFill>
              </a:rPr>
            </a:br>
            <a:r>
              <a:rPr lang="en-US" sz="2400" b="0" spc="-100" dirty="0">
                <a:solidFill>
                  <a:schemeClr val="tx1">
                    <a:lumMod val="65000"/>
                    <a:lumOff val="35000"/>
                  </a:schemeClr>
                </a:solidFill>
              </a:rPr>
              <a:t>Brussels</a:t>
            </a:r>
            <a:br>
              <a:rPr lang="en-US" sz="2400" b="0" spc="-100" dirty="0">
                <a:solidFill>
                  <a:schemeClr val="tx1">
                    <a:lumMod val="65000"/>
                    <a:lumOff val="35000"/>
                  </a:schemeClr>
                </a:solidFill>
              </a:rPr>
            </a:br>
            <a:r>
              <a:rPr lang="en-US" sz="2400" b="0" spc="-100" dirty="0">
                <a:solidFill>
                  <a:schemeClr val="tx1">
                    <a:lumMod val="65000"/>
                    <a:lumOff val="35000"/>
                  </a:schemeClr>
                </a:solidFill>
              </a:rPr>
              <a:t>BELGIUM</a:t>
            </a:r>
            <a:br>
              <a:rPr lang="en-US" sz="2400" b="0" spc="-100" dirty="0">
                <a:solidFill>
                  <a:schemeClr val="tx1">
                    <a:lumMod val="65000"/>
                    <a:lumOff val="35000"/>
                  </a:schemeClr>
                </a:solidFill>
              </a:rPr>
            </a:br>
            <a:r>
              <a:rPr lang="en-US" sz="2400" b="0" spc="-100" dirty="0">
                <a:solidFill>
                  <a:schemeClr val="tx1">
                    <a:lumMod val="65000"/>
                    <a:lumOff val="35000"/>
                  </a:schemeClr>
                </a:solidFill>
              </a:rPr>
              <a:t>Tel. +32 (0) 22 567 427</a:t>
            </a:r>
            <a:br>
              <a:rPr lang="en-US" sz="2400" b="0" spc="-100" dirty="0">
                <a:solidFill>
                  <a:schemeClr val="tx1">
                    <a:lumMod val="65000"/>
                    <a:lumOff val="35000"/>
                  </a:schemeClr>
                </a:solidFill>
              </a:rPr>
            </a:br>
            <a:r>
              <a:rPr lang="en-US" sz="2400" b="0" spc="-100" dirty="0">
                <a:solidFill>
                  <a:schemeClr val="tx1">
                    <a:lumMod val="65000"/>
                    <a:lumOff val="35000"/>
                  </a:schemeClr>
                </a:solidFill>
              </a:rPr>
              <a:t/>
            </a:r>
            <a:br>
              <a:rPr lang="en-US" sz="2400" b="0" spc="-100" dirty="0">
                <a:solidFill>
                  <a:schemeClr val="tx1">
                    <a:lumMod val="65000"/>
                    <a:lumOff val="35000"/>
                  </a:schemeClr>
                </a:solidFill>
              </a:rPr>
            </a:br>
            <a:r>
              <a:rPr lang="en-US" sz="2400" b="0" spc="-100" dirty="0" smtClean="0">
                <a:solidFill>
                  <a:srgbClr val="00AEEF"/>
                </a:solidFill>
              </a:rPr>
              <a:t>secretariat@esn.org</a:t>
            </a:r>
            <a:r>
              <a:rPr lang="en-US" b="0" spc="-100" dirty="0">
                <a:solidFill>
                  <a:schemeClr val="tx1">
                    <a:lumMod val="65000"/>
                    <a:lumOff val="35000"/>
                  </a:schemeClr>
                </a:solidFill>
              </a:rPr>
              <a:t/>
            </a:r>
            <a:br>
              <a:rPr lang="en-US" b="0" spc="-100" dirty="0">
                <a:solidFill>
                  <a:schemeClr val="tx1">
                    <a:lumMod val="65000"/>
                    <a:lumOff val="35000"/>
                  </a:schemeClr>
                </a:solidFill>
              </a:rPr>
            </a:br>
            <a:endParaRPr lang="en-GB" b="0" spc="-100" dirty="0"/>
          </a:p>
        </p:txBody>
      </p:sp>
      <p:sp>
        <p:nvSpPr>
          <p:cNvPr id="4" name="Rectangle 3"/>
          <p:cNvSpPr/>
          <p:nvPr/>
        </p:nvSpPr>
        <p:spPr>
          <a:xfrm>
            <a:off x="628650" y="4725786"/>
            <a:ext cx="4572000" cy="1477328"/>
          </a:xfrm>
          <a:prstGeom prst="rect">
            <a:avLst/>
          </a:prstGeom>
        </p:spPr>
        <p:txBody>
          <a:bodyPr>
            <a:spAutoFit/>
          </a:bodyPr>
          <a:lstStyle/>
          <a:p>
            <a:r>
              <a:rPr lang="en-US" dirty="0" smtClean="0">
                <a:solidFill>
                  <a:srgbClr val="00AEEF"/>
                </a:solidFill>
                <a:latin typeface="Kelson Sans" panose="02000500000000000000" pitchFamily="50" charset="0"/>
              </a:rPr>
              <a:t>www.esn.org</a:t>
            </a:r>
            <a:endParaRPr lang="en-US" dirty="0">
              <a:solidFill>
                <a:srgbClr val="00AEEF"/>
              </a:solidFill>
              <a:latin typeface="Kelson Sans" panose="02000500000000000000" pitchFamily="50" charset="0"/>
            </a:endParaRPr>
          </a:p>
          <a:p>
            <a:r>
              <a:rPr lang="en-US" dirty="0">
                <a:solidFill>
                  <a:schemeClr val="tx1">
                    <a:lumMod val="65000"/>
                    <a:lumOff val="35000"/>
                  </a:schemeClr>
                </a:solidFill>
                <a:latin typeface="Kelson Sans" panose="02000500000000000000" pitchFamily="50" charset="0"/>
              </a:rPr>
              <a:t>     Facebook.com/ESN</a:t>
            </a:r>
          </a:p>
          <a:p>
            <a:r>
              <a:rPr lang="en-US" dirty="0">
                <a:solidFill>
                  <a:schemeClr val="tx1">
                    <a:lumMod val="65000"/>
                    <a:lumOff val="35000"/>
                  </a:schemeClr>
                </a:solidFill>
                <a:latin typeface="Kelson Sans" panose="02000500000000000000" pitchFamily="50" charset="0"/>
              </a:rPr>
              <a:t>     @</a:t>
            </a:r>
            <a:r>
              <a:rPr lang="en-US" dirty="0" err="1">
                <a:solidFill>
                  <a:schemeClr val="tx1">
                    <a:lumMod val="65000"/>
                    <a:lumOff val="35000"/>
                  </a:schemeClr>
                </a:solidFill>
                <a:latin typeface="Kelson Sans" panose="02000500000000000000" pitchFamily="50" charset="0"/>
              </a:rPr>
              <a:t>ESN_Int</a:t>
            </a:r>
            <a:endParaRPr lang="en-US" dirty="0">
              <a:solidFill>
                <a:schemeClr val="tx1">
                  <a:lumMod val="65000"/>
                  <a:lumOff val="35000"/>
                </a:schemeClr>
              </a:solidFill>
              <a:latin typeface="Kelson Sans" panose="02000500000000000000" pitchFamily="50" charset="0"/>
            </a:endParaRPr>
          </a:p>
          <a:p>
            <a:r>
              <a:rPr lang="en-US" dirty="0">
                <a:solidFill>
                  <a:schemeClr val="tx1">
                    <a:lumMod val="65000"/>
                    <a:lumOff val="35000"/>
                  </a:schemeClr>
                </a:solidFill>
                <a:latin typeface="Kelson Sans" panose="02000500000000000000" pitchFamily="50" charset="0"/>
              </a:rPr>
              <a:t>     @</a:t>
            </a:r>
            <a:r>
              <a:rPr lang="en-US" dirty="0" err="1">
                <a:solidFill>
                  <a:schemeClr val="tx1">
                    <a:lumMod val="65000"/>
                    <a:lumOff val="35000"/>
                  </a:schemeClr>
                </a:solidFill>
                <a:latin typeface="Kelson Sans" panose="02000500000000000000" pitchFamily="50" charset="0"/>
              </a:rPr>
              <a:t>ESN_Int</a:t>
            </a:r>
            <a:endParaRPr lang="en-US" dirty="0">
              <a:solidFill>
                <a:schemeClr val="tx1">
                  <a:lumMod val="65000"/>
                  <a:lumOff val="35000"/>
                </a:schemeClr>
              </a:solidFill>
              <a:latin typeface="Kelson Sans" panose="02000500000000000000" pitchFamily="50" charset="0"/>
            </a:endParaRPr>
          </a:p>
          <a:p>
            <a:r>
              <a:rPr lang="en-US" dirty="0">
                <a:solidFill>
                  <a:schemeClr val="tx1">
                    <a:lumMod val="65000"/>
                    <a:lumOff val="35000"/>
                  </a:schemeClr>
                </a:solidFill>
                <a:latin typeface="Kelson Sans" panose="02000500000000000000" pitchFamily="50" charset="0"/>
              </a:rPr>
              <a:t>     Erasmus Student Network AISBL</a:t>
            </a:r>
          </a:p>
        </p:txBody>
      </p:sp>
      <p:pic>
        <p:nvPicPr>
          <p:cNvPr id="5" name="Картина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39" y="5049089"/>
            <a:ext cx="239151" cy="239151"/>
          </a:xfrm>
          <a:prstGeom prst="rect">
            <a:avLst/>
          </a:prstGeom>
        </p:spPr>
      </p:pic>
      <p:pic>
        <p:nvPicPr>
          <p:cNvPr id="6" name="Картина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625" y="5344512"/>
            <a:ext cx="244665" cy="198911"/>
          </a:xfrm>
          <a:prstGeom prst="rect">
            <a:avLst/>
          </a:prstGeom>
        </p:spPr>
      </p:pic>
      <p:pic>
        <p:nvPicPr>
          <p:cNvPr id="7" name="Картина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5585023"/>
            <a:ext cx="356685" cy="237790"/>
          </a:xfrm>
          <a:prstGeom prst="rect">
            <a:avLst/>
          </a:prstGeom>
        </p:spPr>
      </p:pic>
      <p:pic>
        <p:nvPicPr>
          <p:cNvPr id="8" name="Картина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625" y="5869860"/>
            <a:ext cx="244665" cy="244665"/>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3678" y="5041095"/>
            <a:ext cx="1712981" cy="1510415"/>
          </a:xfrm>
          <a:prstGeom prst="rect">
            <a:avLst/>
          </a:prstGeom>
        </p:spPr>
      </p:pic>
    </p:spTree>
    <p:extLst>
      <p:ext uri="{BB962C8B-B14F-4D97-AF65-F5344CB8AC3E}">
        <p14:creationId xmlns:p14="http://schemas.microsoft.com/office/powerpoint/2010/main" val="349168792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questions?</a:t>
            </a:r>
            <a:endParaRPr lang="fr-FR" dirty="0"/>
          </a:p>
        </p:txBody>
      </p:sp>
    </p:spTree>
    <p:extLst>
      <p:ext uri="{BB962C8B-B14F-4D97-AF65-F5344CB8AC3E}">
        <p14:creationId xmlns:p14="http://schemas.microsoft.com/office/powerpoint/2010/main" val="296350933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831" y="1351128"/>
            <a:ext cx="7886700" cy="4306336"/>
          </a:xfrm>
        </p:spPr>
        <p:txBody>
          <a:bodyPr>
            <a:normAutofit fontScale="90000"/>
          </a:bodyPr>
          <a:lstStyle/>
          <a:p>
            <a:r>
              <a:rPr lang="fr-FR" dirty="0"/>
              <a:t/>
            </a:r>
            <a:br>
              <a:rPr lang="fr-FR" dirty="0"/>
            </a:br>
            <a:r>
              <a:rPr lang="fr-FR" dirty="0"/>
              <a:t>C</a:t>
            </a:r>
            <a:r>
              <a:rPr lang="fr-FR" dirty="0" smtClean="0"/>
              <a:t>ombien d’associations?</a:t>
            </a:r>
            <a:br>
              <a:rPr lang="fr-FR" dirty="0" smtClean="0"/>
            </a:br>
            <a:r>
              <a:rPr lang="fr-FR" dirty="0"/>
              <a:t/>
            </a:r>
            <a:br>
              <a:rPr lang="fr-FR" dirty="0"/>
            </a:br>
            <a:r>
              <a:rPr lang="fr-FR" dirty="0" smtClean="0"/>
              <a:t> Dans combien de pays?</a:t>
            </a:r>
            <a:endParaRPr lang="fr-FR" dirty="0"/>
          </a:p>
        </p:txBody>
      </p:sp>
    </p:spTree>
    <p:extLst>
      <p:ext uri="{BB962C8B-B14F-4D97-AF65-F5344CB8AC3E}">
        <p14:creationId xmlns:p14="http://schemas.microsoft.com/office/powerpoint/2010/main" val="2602640125"/>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04" y="0"/>
            <a:ext cx="3943350" cy="2671761"/>
          </a:xfrm>
        </p:spPr>
        <p:txBody>
          <a:bodyPr/>
          <a:lstStyle/>
          <a:p>
            <a:r>
              <a:rPr lang="en-US" dirty="0" smtClean="0">
                <a:solidFill>
                  <a:srgbClr val="F47B20"/>
                </a:solidFill>
              </a:rPr>
              <a:t>ESN </a:t>
            </a:r>
            <a:r>
              <a:rPr lang="en-US" dirty="0" err="1" smtClean="0">
                <a:solidFill>
                  <a:srgbClr val="F47B20"/>
                </a:solidFill>
              </a:rPr>
              <a:t>c’est</a:t>
            </a:r>
            <a:r>
              <a:rPr lang="en-US" dirty="0" smtClean="0">
                <a:solidFill>
                  <a:srgbClr val="F47B20"/>
                </a:solidFill>
              </a:rPr>
              <a:t>:</a:t>
            </a:r>
            <a:br>
              <a:rPr lang="en-US" dirty="0" smtClean="0">
                <a:solidFill>
                  <a:srgbClr val="F47B20"/>
                </a:solidFill>
              </a:rPr>
            </a:br>
            <a:r>
              <a:rPr lang="en-US" dirty="0" smtClean="0">
                <a:solidFill>
                  <a:srgbClr val="F47B20"/>
                </a:solidFill>
              </a:rPr>
              <a:t/>
            </a:r>
            <a:br>
              <a:rPr lang="en-US" dirty="0" smtClean="0">
                <a:solidFill>
                  <a:srgbClr val="F47B20"/>
                </a:solidFill>
              </a:rPr>
            </a:br>
            <a:r>
              <a:rPr lang="en-US" dirty="0" smtClean="0">
                <a:solidFill>
                  <a:srgbClr val="F47B20"/>
                </a:solidFill>
              </a:rPr>
              <a:t/>
            </a:r>
            <a:br>
              <a:rPr lang="en-US" dirty="0" smtClean="0">
                <a:solidFill>
                  <a:srgbClr val="F47B20"/>
                </a:solidFill>
              </a:rPr>
            </a:br>
            <a:endParaRPr lang="en-US" dirty="0">
              <a:solidFill>
                <a:srgbClr val="F47B20"/>
              </a:solidFill>
            </a:endParaRPr>
          </a:p>
        </p:txBody>
      </p:sp>
      <p:sp>
        <p:nvSpPr>
          <p:cNvPr id="4" name="Title 1"/>
          <p:cNvSpPr txBox="1">
            <a:spLocks/>
          </p:cNvSpPr>
          <p:nvPr/>
        </p:nvSpPr>
        <p:spPr>
          <a:xfrm>
            <a:off x="1027206" y="469473"/>
            <a:ext cx="6980404" cy="3007969"/>
          </a:xfrm>
          <a:prstGeom prst="rect">
            <a:avLst/>
          </a:prstGeom>
        </p:spPr>
        <p:txBody>
          <a:bodyPr vert="horz" lIns="91440" tIns="45720" rIns="91440" bIns="45720" rtlCol="0" anchor="ctr">
            <a:normAutofit/>
          </a:bodyPr>
          <a:lstStyle>
            <a:lvl1pPr algn="ctr" defTabSz="914377" rtl="0" eaLnBrk="1" latinLnBrk="0" hangingPunct="1">
              <a:lnSpc>
                <a:spcPct val="80000"/>
              </a:lnSpc>
              <a:spcBef>
                <a:spcPct val="0"/>
              </a:spcBef>
              <a:buNone/>
              <a:defRPr sz="4400" b="1" i="0" kern="1200" cap="none" spc="-200" baseline="0">
                <a:solidFill>
                  <a:srgbClr val="00BDF3"/>
                </a:solidFill>
                <a:latin typeface="Kelson Sans" panose="02000500000000000000" pitchFamily="50" charset="0"/>
                <a:ea typeface="+mj-ea"/>
                <a:cs typeface="+mj-cs"/>
              </a:defRPr>
            </a:lvl1pPr>
          </a:lstStyle>
          <a:p>
            <a:r>
              <a:rPr lang="en-US" sz="6600" spc="-500" dirty="0" smtClean="0">
                <a:solidFill>
                  <a:srgbClr val="F47B20"/>
                </a:solidFill>
              </a:rPr>
              <a:t>+ de 500 Associations</a:t>
            </a:r>
            <a:endParaRPr lang="en-US" sz="6600" spc="-500" dirty="0">
              <a:solidFill>
                <a:srgbClr val="F47B20"/>
              </a:solidFill>
            </a:endParaRPr>
          </a:p>
        </p:txBody>
      </p:sp>
      <p:sp>
        <p:nvSpPr>
          <p:cNvPr id="6" name="Title 1"/>
          <p:cNvSpPr txBox="1">
            <a:spLocks/>
          </p:cNvSpPr>
          <p:nvPr/>
        </p:nvSpPr>
        <p:spPr>
          <a:xfrm>
            <a:off x="1655002" y="2751378"/>
            <a:ext cx="5779401" cy="2462069"/>
          </a:xfrm>
          <a:prstGeom prst="rect">
            <a:avLst/>
          </a:prstGeom>
        </p:spPr>
        <p:txBody>
          <a:bodyPr vert="horz" lIns="91440" tIns="45720" rIns="91440" bIns="45720" rtlCol="0" anchor="ctr">
            <a:normAutofit/>
          </a:bodyPr>
          <a:lstStyle>
            <a:lvl1pPr algn="ctr" defTabSz="914377" rtl="0" eaLnBrk="1" latinLnBrk="0" hangingPunct="1">
              <a:lnSpc>
                <a:spcPct val="80000"/>
              </a:lnSpc>
              <a:spcBef>
                <a:spcPct val="0"/>
              </a:spcBef>
              <a:buNone/>
              <a:defRPr sz="4400" b="1" i="0" kern="1200" cap="none" spc="-200" baseline="0">
                <a:solidFill>
                  <a:srgbClr val="00BDF3"/>
                </a:solidFill>
                <a:latin typeface="Kelson Sans" panose="02000500000000000000" pitchFamily="50" charset="0"/>
                <a:ea typeface="+mj-ea"/>
                <a:cs typeface="+mj-cs"/>
              </a:defRPr>
            </a:lvl1pPr>
          </a:lstStyle>
          <a:p>
            <a:r>
              <a:rPr lang="en-US" sz="7200" spc="-500" dirty="0" err="1" smtClean="0">
                <a:solidFill>
                  <a:srgbClr val="F47B20"/>
                </a:solidFill>
              </a:rPr>
              <a:t>Dans</a:t>
            </a:r>
            <a:r>
              <a:rPr lang="en-US" sz="7200" spc="-500" dirty="0" smtClean="0">
                <a:solidFill>
                  <a:srgbClr val="F47B20"/>
                </a:solidFill>
              </a:rPr>
              <a:t> 38 pays</a:t>
            </a:r>
            <a:endParaRPr lang="en-US" sz="7200" spc="-500" dirty="0">
              <a:solidFill>
                <a:srgbClr val="F47B20"/>
              </a:solidFill>
            </a:endParaRPr>
          </a:p>
        </p:txBody>
      </p:sp>
      <p:sp>
        <p:nvSpPr>
          <p:cNvPr id="7" name="Title 1"/>
          <p:cNvSpPr txBox="1">
            <a:spLocks/>
          </p:cNvSpPr>
          <p:nvPr/>
        </p:nvSpPr>
        <p:spPr>
          <a:xfrm>
            <a:off x="1198227" y="3387233"/>
            <a:ext cx="6604663" cy="4864963"/>
          </a:xfrm>
          <a:prstGeom prst="rect">
            <a:avLst/>
          </a:prstGeom>
        </p:spPr>
        <p:txBody>
          <a:bodyPr vert="horz" lIns="91440" tIns="45720" rIns="91440" bIns="45720" rtlCol="0" anchor="ctr">
            <a:normAutofit/>
          </a:bodyPr>
          <a:lstStyle>
            <a:lvl1pPr algn="ctr" defTabSz="914377" rtl="0" eaLnBrk="1" latinLnBrk="0" hangingPunct="1">
              <a:lnSpc>
                <a:spcPct val="80000"/>
              </a:lnSpc>
              <a:spcBef>
                <a:spcPct val="0"/>
              </a:spcBef>
              <a:buNone/>
              <a:defRPr sz="4400" b="1" i="0" kern="1200" cap="none" spc="-200" baseline="0">
                <a:solidFill>
                  <a:srgbClr val="00BDF3"/>
                </a:solidFill>
                <a:latin typeface="Kelson Sans" panose="02000500000000000000" pitchFamily="50" charset="0"/>
                <a:ea typeface="+mj-ea"/>
                <a:cs typeface="+mj-cs"/>
              </a:defRPr>
            </a:lvl1pPr>
          </a:lstStyle>
          <a:p>
            <a:r>
              <a:rPr lang="en-US" sz="3600" dirty="0" smtClean="0">
                <a:solidFill>
                  <a:srgbClr val="F47B20"/>
                </a:solidFill>
              </a:rPr>
              <a:t>Qui </a:t>
            </a:r>
            <a:r>
              <a:rPr lang="en-US" sz="3600" dirty="0" err="1" smtClean="0">
                <a:solidFill>
                  <a:srgbClr val="F47B20"/>
                </a:solidFill>
              </a:rPr>
              <a:t>travaillent</a:t>
            </a:r>
            <a:r>
              <a:rPr lang="en-US" sz="3600" dirty="0" smtClean="0">
                <a:solidFill>
                  <a:srgbClr val="F47B20"/>
                </a:solidFill>
              </a:rPr>
              <a:t> </a:t>
            </a:r>
            <a:r>
              <a:rPr lang="en-US" sz="3600" dirty="0" err="1" smtClean="0">
                <a:solidFill>
                  <a:srgbClr val="F47B20"/>
                </a:solidFill>
              </a:rPr>
              <a:t>tous</a:t>
            </a:r>
            <a:r>
              <a:rPr lang="en-US" sz="3600" dirty="0" smtClean="0">
                <a:solidFill>
                  <a:srgbClr val="F47B20"/>
                </a:solidFill>
              </a:rPr>
              <a:t> les </a:t>
            </a:r>
            <a:r>
              <a:rPr lang="en-US" sz="3600" dirty="0" err="1" smtClean="0">
                <a:solidFill>
                  <a:srgbClr val="F47B20"/>
                </a:solidFill>
              </a:rPr>
              <a:t>jours</a:t>
            </a:r>
            <a:r>
              <a:rPr lang="en-US" sz="3600" dirty="0" smtClean="0">
                <a:solidFill>
                  <a:srgbClr val="F47B20"/>
                </a:solidFill>
              </a:rPr>
              <a:t> avec les </a:t>
            </a:r>
            <a:r>
              <a:rPr lang="en-US" sz="3600" dirty="0" err="1" smtClean="0">
                <a:solidFill>
                  <a:srgbClr val="F47B20"/>
                </a:solidFill>
              </a:rPr>
              <a:t>étudiants</a:t>
            </a:r>
            <a:r>
              <a:rPr lang="en-US" sz="3600" dirty="0" smtClean="0">
                <a:solidFill>
                  <a:srgbClr val="F47B20"/>
                </a:solidFill>
              </a:rPr>
              <a:t> </a:t>
            </a:r>
            <a:r>
              <a:rPr lang="en-US" sz="3600" dirty="0" err="1" smtClean="0">
                <a:solidFill>
                  <a:srgbClr val="F47B20"/>
                </a:solidFill>
              </a:rPr>
              <a:t>internationaux</a:t>
            </a:r>
            <a:endParaRPr lang="en-US" sz="3600" dirty="0">
              <a:solidFill>
                <a:srgbClr val="F47B20"/>
              </a:solidFill>
            </a:endParaRPr>
          </a:p>
        </p:txBody>
      </p:sp>
    </p:spTree>
    <p:extLst>
      <p:ext uri="{BB962C8B-B14F-4D97-AF65-F5344CB8AC3E}">
        <p14:creationId xmlns:p14="http://schemas.microsoft.com/office/powerpoint/2010/main" val="285224131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50" fill="hold"/>
                                        <p:tgtEl>
                                          <p:spTgt spid="6"/>
                                        </p:tgtEl>
                                        <p:attrNameLst>
                                          <p:attrName>ppt_x</p:attrName>
                                        </p:attrNameLst>
                                      </p:cBhvr>
                                      <p:tavLst>
                                        <p:tav tm="0">
                                          <p:val>
                                            <p:strVal val="0-#ppt_w/2"/>
                                          </p:val>
                                        </p:tav>
                                        <p:tav tm="100000">
                                          <p:val>
                                            <p:strVal val="#ppt_x"/>
                                          </p:val>
                                        </p:tav>
                                      </p:tavLst>
                                    </p:anim>
                                    <p:anim calcmode="lin" valueType="num">
                                      <p:cBhvr additive="base">
                                        <p:cTn id="14" dur="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fill="hold"/>
                                        <p:tgtEl>
                                          <p:spTgt spid="7"/>
                                        </p:tgtEl>
                                        <p:attrNameLst>
                                          <p:attrName>ppt_x</p:attrName>
                                        </p:attrNameLst>
                                      </p:cBhvr>
                                      <p:tavLst>
                                        <p:tav tm="0">
                                          <p:val>
                                            <p:strVal val="#ppt_x"/>
                                          </p:val>
                                        </p:tav>
                                        <p:tav tm="100000">
                                          <p:val>
                                            <p:strVal val="#ppt_x"/>
                                          </p:val>
                                        </p:tav>
                                      </p:tavLst>
                                    </p:anim>
                                    <p:anim calcmode="lin" valueType="num">
                                      <p:cBhvr additive="base">
                                        <p:cTn id="20"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81354" y="337989"/>
            <a:ext cx="9038492" cy="6537595"/>
          </a:xfrm>
          <a:prstGeom prst="rect">
            <a:avLst/>
          </a:prstGeom>
        </p:spPr>
      </p:pic>
    </p:spTree>
    <p:extLst>
      <p:ext uri="{BB962C8B-B14F-4D97-AF65-F5344CB8AC3E}">
        <p14:creationId xmlns:p14="http://schemas.microsoft.com/office/powerpoint/2010/main" val="308806403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niveau National</a:t>
            </a:r>
            <a:endParaRPr lang="fr-FR" dirty="0"/>
          </a:p>
        </p:txBody>
      </p:sp>
    </p:spTree>
    <p:extLst>
      <p:ext uri="{BB962C8B-B14F-4D97-AF65-F5344CB8AC3E}">
        <p14:creationId xmlns:p14="http://schemas.microsoft.com/office/powerpoint/2010/main" val="14013578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75586" y="3320039"/>
            <a:ext cx="1458298" cy="1458298"/>
          </a:xfrm>
          <a:prstGeom prst="ellipse">
            <a:avLst/>
          </a:prstGeom>
          <a:solidFill>
            <a:srgbClr val="7AC143"/>
          </a:solidFill>
          <a:ln>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chemeClr val="bg1"/>
                </a:solidFill>
                <a:latin typeface="Kelson Sans" panose="02000500000000000000" pitchFamily="50" charset="0"/>
              </a:rPr>
              <a:t>NB</a:t>
            </a:r>
            <a:endParaRPr lang="en-GB" sz="3600" b="1" dirty="0">
              <a:solidFill>
                <a:schemeClr val="bg1"/>
              </a:solidFill>
              <a:latin typeface="Kelson Sans" panose="02000500000000000000" pitchFamily="50" charset="0"/>
            </a:endParaRPr>
          </a:p>
        </p:txBody>
      </p:sp>
      <p:sp>
        <p:nvSpPr>
          <p:cNvPr id="3" name="Oval 2"/>
          <p:cNvSpPr/>
          <p:nvPr/>
        </p:nvSpPr>
        <p:spPr>
          <a:xfrm>
            <a:off x="1475586" y="2041205"/>
            <a:ext cx="1458298" cy="1458298"/>
          </a:xfrm>
          <a:prstGeom prst="ellipse">
            <a:avLst/>
          </a:prstGeom>
          <a:noFill/>
          <a:ln w="38100">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rgbClr val="7AC143"/>
                </a:solidFill>
                <a:latin typeface="Kelson Sans" panose="02000500000000000000" pitchFamily="50" charset="0"/>
              </a:rPr>
              <a:t>NR</a:t>
            </a:r>
            <a:endParaRPr lang="en-GB" sz="3600" b="1" dirty="0">
              <a:solidFill>
                <a:srgbClr val="7AC143"/>
              </a:solidFill>
              <a:latin typeface="Kelson Sans" panose="02000500000000000000" pitchFamily="50" charset="0"/>
            </a:endParaRPr>
          </a:p>
        </p:txBody>
      </p:sp>
      <p:sp>
        <p:nvSpPr>
          <p:cNvPr id="6" name="Oval 5"/>
          <p:cNvSpPr/>
          <p:nvPr/>
        </p:nvSpPr>
        <p:spPr>
          <a:xfrm>
            <a:off x="3086284" y="3320039"/>
            <a:ext cx="1458298" cy="1458298"/>
          </a:xfrm>
          <a:prstGeom prst="ellipse">
            <a:avLst/>
          </a:prstGeom>
          <a:solidFill>
            <a:srgbClr val="7AC143"/>
          </a:solidFill>
          <a:ln>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chemeClr val="bg1"/>
                </a:solidFill>
                <a:latin typeface="Kelson Sans" panose="02000500000000000000" pitchFamily="50" charset="0"/>
              </a:rPr>
              <a:t>NB</a:t>
            </a:r>
            <a:endParaRPr lang="en-GB" sz="3600" b="1" dirty="0">
              <a:solidFill>
                <a:schemeClr val="bg1"/>
              </a:solidFill>
              <a:latin typeface="Kelson Sans" panose="02000500000000000000" pitchFamily="50" charset="0"/>
            </a:endParaRPr>
          </a:p>
        </p:txBody>
      </p:sp>
      <p:sp>
        <p:nvSpPr>
          <p:cNvPr id="7" name="Oval 6"/>
          <p:cNvSpPr/>
          <p:nvPr/>
        </p:nvSpPr>
        <p:spPr>
          <a:xfrm>
            <a:off x="3086284" y="2041205"/>
            <a:ext cx="1458298" cy="1458298"/>
          </a:xfrm>
          <a:prstGeom prst="ellipse">
            <a:avLst/>
          </a:prstGeom>
          <a:noFill/>
          <a:ln w="38100">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rgbClr val="7AC143"/>
                </a:solidFill>
                <a:latin typeface="Kelson Sans" panose="02000500000000000000" pitchFamily="50" charset="0"/>
              </a:rPr>
              <a:t>NR</a:t>
            </a:r>
            <a:endParaRPr lang="en-GB" sz="3600" b="1" dirty="0">
              <a:solidFill>
                <a:srgbClr val="7AC143"/>
              </a:solidFill>
              <a:latin typeface="Kelson Sans" panose="02000500000000000000" pitchFamily="50" charset="0"/>
            </a:endParaRPr>
          </a:p>
        </p:txBody>
      </p:sp>
      <p:sp>
        <p:nvSpPr>
          <p:cNvPr id="8" name="Oval 7"/>
          <p:cNvSpPr/>
          <p:nvPr/>
        </p:nvSpPr>
        <p:spPr>
          <a:xfrm>
            <a:off x="4696982" y="3320039"/>
            <a:ext cx="1458298" cy="1458298"/>
          </a:xfrm>
          <a:prstGeom prst="ellipse">
            <a:avLst/>
          </a:prstGeom>
          <a:solidFill>
            <a:srgbClr val="7AC143"/>
          </a:solidFill>
          <a:ln>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chemeClr val="bg1"/>
                </a:solidFill>
                <a:latin typeface="Kelson Sans" panose="02000500000000000000" pitchFamily="50" charset="0"/>
              </a:rPr>
              <a:t>NB</a:t>
            </a:r>
            <a:endParaRPr lang="en-GB" sz="3600" b="1" dirty="0">
              <a:solidFill>
                <a:schemeClr val="bg1"/>
              </a:solidFill>
              <a:latin typeface="Kelson Sans" panose="02000500000000000000" pitchFamily="50" charset="0"/>
            </a:endParaRPr>
          </a:p>
        </p:txBody>
      </p:sp>
      <p:sp>
        <p:nvSpPr>
          <p:cNvPr id="9" name="Oval 8"/>
          <p:cNvSpPr/>
          <p:nvPr/>
        </p:nvSpPr>
        <p:spPr>
          <a:xfrm>
            <a:off x="4696982" y="2041205"/>
            <a:ext cx="1458298" cy="1458298"/>
          </a:xfrm>
          <a:prstGeom prst="ellipse">
            <a:avLst/>
          </a:prstGeom>
          <a:noFill/>
          <a:ln w="38100">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rgbClr val="7AC143"/>
                </a:solidFill>
                <a:latin typeface="Kelson Sans" panose="02000500000000000000" pitchFamily="50" charset="0"/>
              </a:rPr>
              <a:t>NR</a:t>
            </a:r>
            <a:endParaRPr lang="en-GB" sz="3600" b="1" dirty="0">
              <a:solidFill>
                <a:srgbClr val="7AC143"/>
              </a:solidFill>
              <a:latin typeface="Kelson Sans" panose="02000500000000000000" pitchFamily="50" charset="0"/>
            </a:endParaRPr>
          </a:p>
        </p:txBody>
      </p:sp>
      <p:sp>
        <p:nvSpPr>
          <p:cNvPr id="10" name="Oval 9"/>
          <p:cNvSpPr/>
          <p:nvPr/>
        </p:nvSpPr>
        <p:spPr>
          <a:xfrm>
            <a:off x="6307680" y="3320039"/>
            <a:ext cx="1458298" cy="1458298"/>
          </a:xfrm>
          <a:prstGeom prst="ellipse">
            <a:avLst/>
          </a:prstGeom>
          <a:solidFill>
            <a:srgbClr val="7AC143"/>
          </a:solidFill>
          <a:ln>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chemeClr val="bg1"/>
                </a:solidFill>
                <a:latin typeface="Kelson Sans" panose="02000500000000000000" pitchFamily="50" charset="0"/>
              </a:rPr>
              <a:t>NB</a:t>
            </a:r>
            <a:endParaRPr lang="en-GB" sz="3600" b="1" dirty="0">
              <a:solidFill>
                <a:schemeClr val="bg1"/>
              </a:solidFill>
              <a:latin typeface="Kelson Sans" panose="02000500000000000000" pitchFamily="50" charset="0"/>
            </a:endParaRPr>
          </a:p>
        </p:txBody>
      </p:sp>
      <p:sp>
        <p:nvSpPr>
          <p:cNvPr id="11" name="Oval 10"/>
          <p:cNvSpPr/>
          <p:nvPr/>
        </p:nvSpPr>
        <p:spPr>
          <a:xfrm>
            <a:off x="6307680" y="2041205"/>
            <a:ext cx="1458298" cy="1458298"/>
          </a:xfrm>
          <a:prstGeom prst="ellipse">
            <a:avLst/>
          </a:prstGeom>
          <a:noFill/>
          <a:ln w="38100">
            <a:solidFill>
              <a:srgbClr val="7AC14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solidFill>
                  <a:srgbClr val="7AC143"/>
                </a:solidFill>
                <a:latin typeface="Kelson Sans" panose="02000500000000000000" pitchFamily="50" charset="0"/>
              </a:rPr>
              <a:t>NR</a:t>
            </a:r>
            <a:endParaRPr lang="en-GB" sz="3600" b="1" dirty="0">
              <a:solidFill>
                <a:srgbClr val="7AC143"/>
              </a:solidFill>
              <a:latin typeface="Kelson Sans" panose="02000500000000000000" pitchFamily="50" charset="0"/>
            </a:endParaRPr>
          </a:p>
        </p:txBody>
      </p:sp>
      <p:cxnSp>
        <p:nvCxnSpPr>
          <p:cNvPr id="18" name="Straight Connector 17"/>
          <p:cNvCxnSpPr/>
          <p:nvPr/>
        </p:nvCxnSpPr>
        <p:spPr>
          <a:xfrm>
            <a:off x="2173546" y="5111426"/>
            <a:ext cx="4903304"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173546" y="4959238"/>
            <a:ext cx="0" cy="16140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063787" y="4959238"/>
            <a:ext cx="0" cy="16140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46105" y="4772872"/>
            <a:ext cx="1280026" cy="338554"/>
          </a:xfrm>
          <a:prstGeom prst="rect">
            <a:avLst/>
          </a:prstGeom>
          <a:noFill/>
        </p:spPr>
        <p:txBody>
          <a:bodyPr wrap="square" rtlCol="0">
            <a:spAutoFit/>
          </a:bodyPr>
          <a:lstStyle/>
          <a:p>
            <a:r>
              <a:rPr lang="en-US" sz="1600" dirty="0" smtClean="0">
                <a:solidFill>
                  <a:schemeClr val="bg2">
                    <a:lumMod val="50000"/>
                  </a:schemeClr>
                </a:solidFill>
                <a:latin typeface="Kelson Sans" panose="02000500000000000000" pitchFamily="50" charset="0"/>
              </a:rPr>
              <a:t>38 pays</a:t>
            </a:r>
            <a:endParaRPr lang="en-GB" sz="1600" dirty="0">
              <a:solidFill>
                <a:schemeClr val="bg2">
                  <a:lumMod val="50000"/>
                </a:schemeClr>
              </a:solidFill>
              <a:latin typeface="Kelson Sans" panose="02000500000000000000" pitchFamily="50" charset="0"/>
            </a:endParaRPr>
          </a:p>
        </p:txBody>
      </p:sp>
      <p:sp>
        <p:nvSpPr>
          <p:cNvPr id="32" name="TextBox 31"/>
          <p:cNvSpPr txBox="1"/>
          <p:nvPr/>
        </p:nvSpPr>
        <p:spPr>
          <a:xfrm rot="16200000">
            <a:off x="4246857" y="4988937"/>
            <a:ext cx="743620" cy="646331"/>
          </a:xfrm>
          <a:prstGeom prst="rect">
            <a:avLst/>
          </a:prstGeom>
          <a:noFill/>
        </p:spPr>
        <p:txBody>
          <a:bodyPr wrap="square" rtlCol="0">
            <a:spAutoFit/>
          </a:bodyPr>
          <a:lstStyle/>
          <a:p>
            <a:r>
              <a:rPr lang="en-US" sz="3600" dirty="0" smtClean="0">
                <a:solidFill>
                  <a:schemeClr val="bg2">
                    <a:lumMod val="50000"/>
                  </a:schemeClr>
                </a:solidFill>
                <a:latin typeface="Kelson Sans" panose="02000500000000000000" pitchFamily="50" charset="0"/>
              </a:rPr>
              <a:t>&lt;&lt;</a:t>
            </a:r>
            <a:endParaRPr lang="en-GB" sz="3600" dirty="0">
              <a:solidFill>
                <a:schemeClr val="bg2">
                  <a:lumMod val="50000"/>
                </a:schemeClr>
              </a:solidFill>
              <a:latin typeface="Kelson Sans" panose="02000500000000000000" pitchFamily="50" charset="0"/>
            </a:endParaRPr>
          </a:p>
        </p:txBody>
      </p:sp>
      <p:sp>
        <p:nvSpPr>
          <p:cNvPr id="33" name="TextBox 32"/>
          <p:cNvSpPr txBox="1"/>
          <p:nvPr/>
        </p:nvSpPr>
        <p:spPr>
          <a:xfrm rot="5400000">
            <a:off x="4253387" y="1551496"/>
            <a:ext cx="743620" cy="646331"/>
          </a:xfrm>
          <a:prstGeom prst="rect">
            <a:avLst/>
          </a:prstGeom>
          <a:noFill/>
        </p:spPr>
        <p:txBody>
          <a:bodyPr wrap="square" rtlCol="0">
            <a:spAutoFit/>
          </a:bodyPr>
          <a:lstStyle/>
          <a:p>
            <a:r>
              <a:rPr lang="en-US" sz="3600" dirty="0" smtClean="0">
                <a:solidFill>
                  <a:schemeClr val="bg2">
                    <a:lumMod val="50000"/>
                  </a:schemeClr>
                </a:solidFill>
                <a:latin typeface="Kelson Sans" panose="02000500000000000000" pitchFamily="50" charset="0"/>
              </a:rPr>
              <a:t>&lt;&lt;</a:t>
            </a:r>
            <a:endParaRPr lang="en-GB" sz="3600" dirty="0">
              <a:solidFill>
                <a:schemeClr val="bg2">
                  <a:lumMod val="50000"/>
                </a:schemeClr>
              </a:solidFill>
              <a:latin typeface="Kelson Sans" panose="02000500000000000000" pitchFamily="50" charset="0"/>
            </a:endParaRPr>
          </a:p>
        </p:txBody>
      </p:sp>
      <p:sp>
        <p:nvSpPr>
          <p:cNvPr id="34" name="Rounded Rectangle 33"/>
          <p:cNvSpPr/>
          <p:nvPr/>
        </p:nvSpPr>
        <p:spPr>
          <a:xfrm>
            <a:off x="1898698" y="5864814"/>
            <a:ext cx="5439938" cy="699445"/>
          </a:xfrm>
          <a:prstGeom prst="roundRect">
            <a:avLst/>
          </a:prstGeom>
          <a:solidFill>
            <a:srgbClr val="7AC143"/>
          </a:solidFill>
          <a:ln>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Kelson Sans" panose="02000500000000000000" pitchFamily="50" charset="0"/>
              </a:rPr>
              <a:t>National Board Meeting</a:t>
            </a:r>
            <a:endParaRPr lang="en-GB" sz="2400" dirty="0">
              <a:latin typeface="Kelson Sans" panose="02000500000000000000" pitchFamily="50" charset="0"/>
            </a:endParaRPr>
          </a:p>
        </p:txBody>
      </p:sp>
      <p:sp>
        <p:nvSpPr>
          <p:cNvPr id="35" name="Rounded Rectangle 34"/>
          <p:cNvSpPr/>
          <p:nvPr/>
        </p:nvSpPr>
        <p:spPr>
          <a:xfrm>
            <a:off x="1898697" y="643163"/>
            <a:ext cx="5439938" cy="671626"/>
          </a:xfrm>
          <a:prstGeom prst="roundRect">
            <a:avLst/>
          </a:prstGeom>
          <a:solidFill>
            <a:schemeClr val="bg1"/>
          </a:solidFill>
          <a:ln w="3810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7AC143"/>
                </a:solidFill>
                <a:latin typeface="Kelson Sans" panose="02000500000000000000" pitchFamily="50" charset="0"/>
              </a:rPr>
              <a:t>Council of National Representatives</a:t>
            </a:r>
            <a:endParaRPr lang="en-GB" sz="2400" dirty="0">
              <a:solidFill>
                <a:srgbClr val="7AC143"/>
              </a:solidFill>
              <a:latin typeface="Kelson Sans" panose="02000500000000000000" pitchFamily="50" charset="0"/>
            </a:endParaRPr>
          </a:p>
        </p:txBody>
      </p:sp>
    </p:spTree>
    <p:extLst>
      <p:ext uri="{BB962C8B-B14F-4D97-AF65-F5344CB8AC3E}">
        <p14:creationId xmlns:p14="http://schemas.microsoft.com/office/powerpoint/2010/main" val="28730963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500"/>
                            </p:stCondLst>
                            <p:childTnLst>
                              <p:par>
                                <p:cTn id="63" presetID="2"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P spid="11" grpId="0" animBg="1"/>
      <p:bldP spid="31" grpId="0"/>
      <p:bldP spid="32" grpId="0"/>
      <p:bldP spid="33" grpId="0"/>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ESN International: qu’est-ce que c’est?</a:t>
            </a:r>
            <a:endParaRPr lang="fr-FR" dirty="0"/>
          </a:p>
        </p:txBody>
      </p:sp>
    </p:spTree>
    <p:extLst>
      <p:ext uri="{BB962C8B-B14F-4D97-AF65-F5344CB8AC3E}">
        <p14:creationId xmlns:p14="http://schemas.microsoft.com/office/powerpoint/2010/main" val="186238778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ESN_Presentation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N_Presentation_Template" id="{8C2D9F8E-EEC1-C949-8216-691BB7C20A96}" vid="{B23C0CB7-ACA3-2242-BF67-4B5822C1CBAC}"/>
    </a:ext>
  </a:extLst>
</a:theme>
</file>

<file path=ppt/theme/theme2.xml><?xml version="1.0" encoding="utf-8"?>
<a:theme xmlns:a="http://schemas.openxmlformats.org/drawingml/2006/main" name="Cya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N_Presentation_Template" id="{8C2D9F8E-EEC1-C949-8216-691BB7C20A96}" vid="{58F95ED1-D381-E848-A43D-BA26F689261E}"/>
    </a:ext>
  </a:extLst>
</a:theme>
</file>

<file path=ppt/theme/theme3.xml><?xml version="1.0" encoding="utf-8"?>
<a:theme xmlns:a="http://schemas.openxmlformats.org/drawingml/2006/main" name="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N_Presentation_Template" id="{8C2D9F8E-EEC1-C949-8216-691BB7C20A96}" vid="{FB38C7B7-4A96-CB48-A8A7-E4907D62DBEB}"/>
    </a:ext>
  </a:extLst>
</a:theme>
</file>

<file path=ppt/theme/theme4.xml><?xml version="1.0" encoding="utf-8"?>
<a:theme xmlns:a="http://schemas.openxmlformats.org/drawingml/2006/main" name="Magent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N_Presentation_Template" id="{8C2D9F8E-EEC1-C949-8216-691BB7C20A96}" vid="{9543D352-9046-C340-82A0-24CCC21CD76B}"/>
    </a:ext>
  </a:extLst>
</a:theme>
</file>

<file path=ppt/theme/theme5.xml><?xml version="1.0" encoding="utf-8"?>
<a:theme xmlns:a="http://schemas.openxmlformats.org/drawingml/2006/main" name="Dark 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N_Presentation_Template" id="{8C2D9F8E-EEC1-C949-8216-691BB7C20A96}" vid="{058F1B41-6DD0-9E44-94A6-D0439E9A16B5}"/>
    </a:ext>
  </a:extLst>
</a:theme>
</file>

<file path=ppt/theme/theme6.xml><?xml version="1.0" encoding="utf-8"?>
<a:theme xmlns:a="http://schemas.openxmlformats.org/drawingml/2006/main" name="Oran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N_Presentation_Template" id="{8C2D9F8E-EEC1-C949-8216-691BB7C20A96}" vid="{655B86D7-9111-B54D-A816-8C0BA8D67E14}"/>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ESN_Presentation_Template</Template>
  <TotalTime>7923</TotalTime>
  <Words>1400</Words>
  <Application>Microsoft Office PowerPoint</Application>
  <PresentationFormat>Affichage à l'écran (4:3)</PresentationFormat>
  <Paragraphs>122</Paragraphs>
  <Slides>38</Slides>
  <Notes>24</Notes>
  <HiddenSlides>0</HiddenSlides>
  <MMClips>0</MMClips>
  <ScaleCrop>false</ScaleCrop>
  <HeadingPairs>
    <vt:vector size="4" baseType="variant">
      <vt:variant>
        <vt:lpstr>Thème</vt:lpstr>
      </vt:variant>
      <vt:variant>
        <vt:i4>6</vt:i4>
      </vt:variant>
      <vt:variant>
        <vt:lpstr>Titres des diapositives</vt:lpstr>
      </vt:variant>
      <vt:variant>
        <vt:i4>38</vt:i4>
      </vt:variant>
    </vt:vector>
  </HeadingPairs>
  <TitlesOfParts>
    <vt:vector size="44" baseType="lpstr">
      <vt:lpstr>ESN_Presentation_Template</vt:lpstr>
      <vt:lpstr>Cyan</vt:lpstr>
      <vt:lpstr>Green</vt:lpstr>
      <vt:lpstr>Magenta</vt:lpstr>
      <vt:lpstr>Dark Blue</vt:lpstr>
      <vt:lpstr>Orange</vt:lpstr>
      <vt:lpstr>ESN International</vt:lpstr>
      <vt:lpstr>3 Niveaux</vt:lpstr>
      <vt:lpstr>Présentation PowerPoint</vt:lpstr>
      <vt:lpstr> Combien d’associations?   Dans combien de pays?</vt:lpstr>
      <vt:lpstr>ESN c’est:   </vt:lpstr>
      <vt:lpstr>Présentation PowerPoint</vt:lpstr>
      <vt:lpstr>Au niveau National</vt:lpstr>
      <vt:lpstr>Présentation PowerPoint</vt:lpstr>
      <vt:lpstr>ESN International: qu’est-ce que c’est?</vt:lpstr>
      <vt:lpstr>Présentation PowerPoint</vt:lpstr>
      <vt:lpstr>Le Bureau International (IB)</vt:lpstr>
      <vt:lpstr>Présentation PowerPoint</vt:lpstr>
      <vt:lpstr>Les comités internationaux</vt:lpstr>
      <vt:lpstr>Présentation PowerPoint</vt:lpstr>
      <vt:lpstr>Présentation PowerPoint</vt:lpstr>
      <vt:lpstr>Présentation PowerPoint</vt:lpstr>
      <vt:lpstr>Présentation PowerPoint</vt:lpstr>
      <vt:lpstr>Présentation PowerPoint</vt:lpstr>
      <vt:lpstr>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PARTENAIRES</vt:lpstr>
      <vt:lpstr>Présentation PowerPoint</vt:lpstr>
      <vt:lpstr>ESN est membre de…</vt:lpstr>
      <vt:lpstr>Présentation PowerPoint</vt:lpstr>
      <vt:lpstr>Partenaires institutionnels</vt:lpstr>
      <vt:lpstr>Présentation PowerPoint</vt:lpstr>
      <vt:lpstr>Partenaires privés et stratégiques</vt:lpstr>
      <vt:lpstr>Présentation PowerPoint</vt:lpstr>
      <vt:lpstr>Présentation PowerPoint</vt:lpstr>
      <vt:lpstr>Erasmus Student Network AISBL  Rue Hydraulique / Waterkrachtsraat, 15 B-1210 Saint-Josse-Ten-Noode/ Sint-Jost-ten-Node Brussels BELGIUM Tel. +32 (0) 22 567 427  secretariat@esn.org </vt:lpstr>
      <vt:lpstr>Des 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Communication Gaffar Rampage for CNR Novi Sad 2015</dc:title>
  <dc:creator>Gaffar Rampage</dc:creator>
  <cp:lastModifiedBy>Thomas</cp:lastModifiedBy>
  <cp:revision>69</cp:revision>
  <dcterms:created xsi:type="dcterms:W3CDTF">2015-09-15T17:48:37Z</dcterms:created>
  <dcterms:modified xsi:type="dcterms:W3CDTF">2016-02-26T08:44:21Z</dcterms:modified>
</cp:coreProperties>
</file>