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B3237-6842-4D87-8AB3-F65DCC6F8BC2}" type="datetimeFigureOut">
              <a:rPr lang="fr-FR" smtClean="0"/>
              <a:t>25/02/2016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D9D7C-7832-46B3-A85C-4504119112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38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D9D7C-7832-46B3-A85C-4504119112A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9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391D10D-0B5F-421A-937D-5EAC85B1997F}" type="datetime1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961F-16C9-48E4-A13B-488FFA95AFAC}" type="datetime1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E3F2BB-12E2-47F1-A882-1A9BD47544B0}" type="datetime1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370ABE-5BC7-4B41-8992-59D999E58155}" type="datetime1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CD49EF-CBDA-4D81-8E72-34873101C906}" type="datetime1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9A7F-D531-4B6B-9523-84A1DEDC21B7}" type="datetime1">
              <a:rPr lang="en-US" smtClean="0"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D11-6598-487E-AADD-1143E41257F7}" type="datetime1">
              <a:rPr lang="en-US" smtClean="0"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2EEA-7C44-4DAA-8456-FAB454F38E78}" type="datetime1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BBA8D0-E8E9-47E7-9A11-0FFE899E5EAB}" type="datetime1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8D85-2A3E-423A-B787-48576DB8046A}" type="datetime1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62DDDE8-33E0-41AA-9C41-11D131CACB84}" type="datetime1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37B-42E1-4CFE-980E-7156C68957E4}" type="datetime1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DB3-D385-4B60-A09E-B9A31FF0CDE5}" type="datetime1">
              <a:rPr lang="en-US" smtClean="0"/>
              <a:t>2/25/2016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0744-A357-45E9-906C-5E3505824951}" type="datetime1">
              <a:rPr lang="en-US" smtClean="0"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810-CC6B-4254-99A3-F5ECA0D064C1}" type="datetime1">
              <a:rPr lang="en-US" smtClean="0"/>
              <a:t>2/25/2016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D5D1-056F-4572-AC3E-050FD272B52C}" type="datetime1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3733-1C86-405D-8E51-AC4E61FED539}" type="datetime1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F3EF2-3AA8-4997-92A7-55DC6536C007}" type="datetime1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Kosmo’Poitou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Cassandre DAUGER, Roger NAOUFAL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32" y="1934636"/>
            <a:ext cx="4934968" cy="238336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793" y="5192723"/>
            <a:ext cx="1737213" cy="130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817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3374265"/>
            <a:ext cx="10820400" cy="2844420"/>
          </a:xfrm>
        </p:spPr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multicultural</a:t>
            </a:r>
            <a:r>
              <a:rPr lang="fr-FR" dirty="0" smtClean="0"/>
              <a:t> </a:t>
            </a:r>
            <a:r>
              <a:rPr lang="fr-FR" dirty="0" err="1" smtClean="0"/>
              <a:t>family</a:t>
            </a:r>
            <a:r>
              <a:rPr lang="fr-FR" dirty="0" smtClean="0"/>
              <a:t>!</a:t>
            </a:r>
          </a:p>
          <a:p>
            <a:endParaRPr lang="fr-FR" dirty="0"/>
          </a:p>
          <a:p>
            <a:r>
              <a:rPr lang="fr-FR" dirty="0" smtClean="0"/>
              <a:t>An </a:t>
            </a:r>
            <a:r>
              <a:rPr lang="fr-FR" dirty="0" err="1" smtClean="0"/>
              <a:t>better</a:t>
            </a:r>
            <a:r>
              <a:rPr lang="fr-FR" dirty="0" smtClean="0"/>
              <a:t> international </a:t>
            </a:r>
            <a:r>
              <a:rPr lang="fr-FR" dirty="0" err="1" smtClean="0"/>
              <a:t>attractiveness</a:t>
            </a:r>
            <a:r>
              <a:rPr lang="fr-FR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5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4411" y="764373"/>
            <a:ext cx="8891789" cy="1293028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/>
              <a:t> </a:t>
            </a:r>
            <a:r>
              <a:rPr lang="fr-FR" dirty="0" smtClean="0"/>
              <a:t>invitation!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6" name="Picture 2" descr="See original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20" y="2057401"/>
            <a:ext cx="5443280" cy="425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5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Welcome</a:t>
            </a:r>
            <a:r>
              <a:rPr lang="fr-FR" dirty="0" smtClean="0"/>
              <a:t> to Poitiers!!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small</a:t>
            </a:r>
            <a:r>
              <a:rPr lang="fr-FR" dirty="0" smtClean="0"/>
              <a:t>,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placed</a:t>
            </a:r>
            <a:r>
              <a:rPr lang="fr-FR" dirty="0" smtClean="0"/>
              <a:t> city: 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lose to the </a:t>
            </a:r>
            <a:r>
              <a:rPr lang="fr-FR" dirty="0" err="1" smtClean="0"/>
              <a:t>ocean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/>
              <a:t>B</a:t>
            </a:r>
            <a:r>
              <a:rPr lang="fr-FR" dirty="0" err="1" smtClean="0"/>
              <a:t>etween</a:t>
            </a:r>
            <a:r>
              <a:rPr lang="fr-FR" dirty="0" smtClean="0"/>
              <a:t> bordeaux and Paris</a:t>
            </a:r>
          </a:p>
          <a:p>
            <a:pPr lvl="1"/>
            <a:endParaRPr lang="fr-FR" dirty="0" smtClean="0"/>
          </a:p>
          <a:p>
            <a:r>
              <a:rPr lang="fr-FR" dirty="0" err="1" smtClean="0"/>
              <a:t>Easily</a:t>
            </a:r>
            <a:r>
              <a:rPr lang="fr-FR" dirty="0" smtClean="0"/>
              <a:t> accessible by the TGV</a:t>
            </a:r>
          </a:p>
          <a:p>
            <a:pPr lvl="1"/>
            <a:r>
              <a:rPr lang="fr-FR" dirty="0" smtClean="0"/>
              <a:t>1h40 </a:t>
            </a:r>
            <a:r>
              <a:rPr lang="fr-FR" dirty="0" err="1" smtClean="0"/>
              <a:t>from</a:t>
            </a:r>
            <a:r>
              <a:rPr lang="fr-FR" dirty="0" smtClean="0"/>
              <a:t> Paris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A « </a:t>
            </a:r>
            <a:r>
              <a:rPr lang="fr-FR" dirty="0" err="1"/>
              <a:t>U</a:t>
            </a:r>
            <a:r>
              <a:rPr lang="fr-FR" dirty="0" err="1" smtClean="0"/>
              <a:t>niversity</a:t>
            </a:r>
            <a:r>
              <a:rPr lang="fr-FR" dirty="0" smtClean="0"/>
              <a:t> » city: </a:t>
            </a:r>
          </a:p>
          <a:p>
            <a:pPr lvl="1"/>
            <a:r>
              <a:rPr lang="fr-FR" dirty="0" smtClean="0"/>
              <a:t>1 over 4 </a:t>
            </a:r>
            <a:r>
              <a:rPr lang="fr-FR" dirty="0" err="1" smtClean="0"/>
              <a:t>inhabitants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student</a:t>
            </a:r>
            <a:r>
              <a:rPr lang="fr-FR" dirty="0" smtClean="0"/>
              <a:t> 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A good </a:t>
            </a:r>
            <a:r>
              <a:rPr lang="fr-FR" dirty="0" err="1" smtClean="0"/>
              <a:t>quality</a:t>
            </a:r>
            <a:r>
              <a:rPr lang="fr-FR" dirty="0" smtClean="0"/>
              <a:t> life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32" y="2075649"/>
            <a:ext cx="4756936" cy="251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66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Culturally</a:t>
            </a:r>
            <a:r>
              <a:rPr lang="fr-FR" dirty="0" smtClean="0"/>
              <a:t> </a:t>
            </a:r>
            <a:r>
              <a:rPr lang="fr-FR" dirty="0" err="1" smtClean="0"/>
              <a:t>speaking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0019" y="2194560"/>
            <a:ext cx="10820400" cy="402412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dirty="0" smtClean="0"/>
              <a:t>A city </a:t>
            </a:r>
            <a:r>
              <a:rPr lang="fr-FR" dirty="0" err="1" smtClean="0"/>
              <a:t>where</a:t>
            </a:r>
            <a:r>
              <a:rPr lang="fr-FR" dirty="0" smtClean="0"/>
              <a:t> the </a:t>
            </a:r>
            <a:r>
              <a:rPr lang="fr-FR" dirty="0" err="1" smtClean="0"/>
              <a:t>history</a:t>
            </a:r>
            <a:r>
              <a:rPr lang="fr-FR" dirty="0" smtClean="0"/>
              <a:t> </a:t>
            </a:r>
            <a:r>
              <a:rPr lang="fr-FR" dirty="0" err="1" smtClean="0"/>
              <a:t>stamp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noticeable</a:t>
            </a:r>
            <a:r>
              <a:rPr lang="fr-FR" dirty="0" smtClean="0"/>
              <a:t> </a:t>
            </a:r>
            <a:r>
              <a:rPr lang="fr-FR" dirty="0" err="1" smtClean="0"/>
              <a:t>everywhere</a:t>
            </a:r>
            <a:r>
              <a:rPr lang="fr-FR" dirty="0" smtClean="0"/>
              <a:t>! </a:t>
            </a:r>
          </a:p>
          <a:p>
            <a:pPr>
              <a:lnSpc>
                <a:spcPct val="200000"/>
              </a:lnSpc>
            </a:pP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A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known</a:t>
            </a:r>
            <a:r>
              <a:rPr lang="fr-FR" dirty="0" smtClean="0"/>
              <a:t> city for the Futuroscope </a:t>
            </a:r>
          </a:p>
          <a:p>
            <a:pPr>
              <a:lnSpc>
                <a:spcPct val="200000"/>
              </a:lnSpc>
            </a:pPr>
            <a:endParaRPr lang="fr-FR" dirty="0"/>
          </a:p>
          <a:p>
            <a:pPr>
              <a:lnSpc>
                <a:spcPct val="200000"/>
              </a:lnSpc>
            </a:pPr>
            <a:r>
              <a:rPr lang="fr-FR" dirty="0" err="1" smtClean="0"/>
              <a:t>Numerous</a:t>
            </a:r>
            <a:r>
              <a:rPr lang="fr-FR" dirty="0" smtClean="0"/>
              <a:t> festivals: Expressifs, </a:t>
            </a:r>
            <a:r>
              <a:rPr lang="fr-FR" dirty="0" err="1"/>
              <a:t>C</a:t>
            </a:r>
            <a:r>
              <a:rPr lang="fr-FR" dirty="0" err="1" smtClean="0"/>
              <a:t>inema</a:t>
            </a:r>
            <a:r>
              <a:rPr lang="fr-FR" dirty="0" smtClean="0"/>
              <a:t> festival, </a:t>
            </a:r>
            <a:r>
              <a:rPr lang="fr-FR" dirty="0" err="1" smtClean="0"/>
              <a:t>etc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8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580" y="2194559"/>
            <a:ext cx="3390919" cy="233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uturo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904035"/>
            <a:ext cx="205205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uturo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476084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1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</a:t>
            </a:r>
            <a:r>
              <a:rPr lang="fr-FR" dirty="0" err="1" smtClean="0"/>
              <a:t>university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dirty="0" err="1" smtClean="0"/>
              <a:t>From</a:t>
            </a:r>
            <a:r>
              <a:rPr lang="fr-FR" dirty="0" smtClean="0"/>
              <a:t> the DUT to the </a:t>
            </a:r>
            <a:r>
              <a:rPr lang="en-GB" dirty="0" smtClean="0"/>
              <a:t>thesis</a:t>
            </a:r>
            <a:r>
              <a:rPr lang="fr-FR" dirty="0"/>
              <a:t>.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Over 270 </a:t>
            </a:r>
            <a:r>
              <a:rPr lang="fr-FR" dirty="0" err="1" smtClean="0"/>
              <a:t>university</a:t>
            </a:r>
            <a:r>
              <a:rPr lang="fr-FR" dirty="0" smtClean="0"/>
              <a:t> </a:t>
            </a:r>
            <a:r>
              <a:rPr lang="fr-FR" dirty="0" err="1" smtClean="0"/>
              <a:t>partnerships</a:t>
            </a:r>
            <a:r>
              <a:rPr lang="fr-FR" dirty="0" smtClean="0"/>
              <a:t> all over the world.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A </a:t>
            </a:r>
            <a:r>
              <a:rPr lang="fr-FR" dirty="0" err="1" smtClean="0"/>
              <a:t>Very</a:t>
            </a:r>
            <a:r>
              <a:rPr lang="fr-FR" dirty="0" smtClean="0"/>
              <a:t> large </a:t>
            </a:r>
            <a:r>
              <a:rPr lang="fr-FR" dirty="0" err="1" smtClean="0"/>
              <a:t>variety</a:t>
            </a:r>
            <a:r>
              <a:rPr lang="fr-FR" dirty="0" smtClean="0"/>
              <a:t> of </a:t>
            </a:r>
            <a:r>
              <a:rPr lang="fr-FR" dirty="0" err="1" smtClean="0"/>
              <a:t>diplomas</a:t>
            </a:r>
            <a:r>
              <a:rPr lang="fr-FR" dirty="0" smtClean="0"/>
              <a:t>.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b="1" dirty="0"/>
              <a:t>4000</a:t>
            </a:r>
            <a:r>
              <a:rPr lang="fr-FR" dirty="0"/>
              <a:t> </a:t>
            </a:r>
            <a:r>
              <a:rPr lang="fr-FR" dirty="0" err="1"/>
              <a:t>foreign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year</a:t>
            </a:r>
            <a:r>
              <a:rPr lang="fr-FR" dirty="0"/>
              <a:t>!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03" y="1921102"/>
            <a:ext cx="3330133" cy="221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388" y="4378816"/>
            <a:ext cx="3315648" cy="221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10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take</a:t>
            </a:r>
            <a:r>
              <a:rPr lang="fr-FR" dirty="0" smtClean="0"/>
              <a:t> care of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342900" indent="-342900"/>
            <a:r>
              <a:rPr lang="fr-FR" dirty="0" smtClean="0"/>
              <a:t>Help </a:t>
            </a:r>
            <a:r>
              <a:rPr lang="fr-FR" dirty="0" err="1" smtClean="0"/>
              <a:t>from</a:t>
            </a:r>
            <a:r>
              <a:rPr lang="fr-FR" dirty="0" smtClean="0"/>
              <a:t> the Crous </a:t>
            </a:r>
            <a:r>
              <a:rPr lang="fr-FR" dirty="0" err="1" smtClean="0"/>
              <a:t>finding</a:t>
            </a:r>
            <a:r>
              <a:rPr lang="fr-FR" dirty="0" smtClean="0"/>
              <a:t> a place to live in (</a:t>
            </a:r>
            <a:r>
              <a:rPr lang="fr-FR" dirty="0" err="1" smtClean="0"/>
              <a:t>Dormitory</a:t>
            </a:r>
            <a:r>
              <a:rPr lang="fr-FR" dirty="0" smtClean="0"/>
              <a:t>,  </a:t>
            </a:r>
            <a:r>
              <a:rPr lang="fr-FR" dirty="0" err="1" smtClean="0"/>
              <a:t>private</a:t>
            </a:r>
            <a:r>
              <a:rPr lang="fr-FR" dirty="0" smtClean="0"/>
              <a:t> appartements)</a:t>
            </a:r>
          </a:p>
          <a:p>
            <a:pPr marL="342900" indent="-342900"/>
            <a:endParaRPr lang="fr-FR" dirty="0"/>
          </a:p>
          <a:p>
            <a:pPr marL="342900" indent="-342900"/>
            <a:r>
              <a:rPr lang="fr-FR" dirty="0" smtClean="0"/>
              <a:t>French </a:t>
            </a:r>
            <a:r>
              <a:rPr lang="fr-FR" dirty="0" err="1" smtClean="0"/>
              <a:t>lessons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342900" indent="-342900"/>
            <a:r>
              <a:rPr lang="fr-FR" dirty="0" err="1" smtClean="0"/>
              <a:t>Welcoming</a:t>
            </a:r>
            <a:r>
              <a:rPr lang="fr-FR" dirty="0" smtClean="0"/>
              <a:t> the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 by the </a:t>
            </a:r>
            <a:r>
              <a:rPr lang="fr-FR" dirty="0" err="1" smtClean="0"/>
              <a:t>town</a:t>
            </a:r>
            <a:r>
              <a:rPr lang="fr-FR" dirty="0" smtClean="0"/>
              <a:t> hall of Poitiers. </a:t>
            </a:r>
          </a:p>
          <a:p>
            <a:pPr marL="342900" indent="-342900"/>
            <a:endParaRPr lang="fr-FR" dirty="0"/>
          </a:p>
          <a:p>
            <a:pPr marL="342900" indent="-342900"/>
            <a:r>
              <a:rPr lang="fr-FR" dirty="0"/>
              <a:t>L</a:t>
            </a:r>
            <a:r>
              <a:rPr lang="fr-FR" dirty="0" smtClean="0"/>
              <a:t>ocal </a:t>
            </a:r>
            <a:r>
              <a:rPr lang="fr-FR" dirty="0" err="1" smtClean="0"/>
              <a:t>families</a:t>
            </a:r>
            <a:r>
              <a:rPr lang="fr-FR" dirty="0"/>
              <a:t> </a:t>
            </a:r>
            <a:r>
              <a:rPr lang="fr-FR" dirty="0" err="1" smtClean="0"/>
              <a:t>greeting</a:t>
            </a:r>
            <a:r>
              <a:rPr lang="fr-FR" dirty="0" smtClean="0"/>
              <a:t> </a:t>
            </a:r>
            <a:r>
              <a:rPr lang="fr-FR" dirty="0"/>
              <a:t>of the </a:t>
            </a:r>
            <a:r>
              <a:rPr lang="fr-FR" dirty="0" err="1"/>
              <a:t>foreign</a:t>
            </a:r>
            <a:r>
              <a:rPr lang="fr-FR" dirty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6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Kosmo’Poitou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IAE </a:t>
            </a:r>
            <a:r>
              <a:rPr lang="fr-FR" dirty="0" err="1" smtClean="0"/>
              <a:t>project</a:t>
            </a:r>
            <a:r>
              <a:rPr lang="fr-FR" dirty="0" smtClean="0"/>
              <a:t> (</a:t>
            </a:r>
            <a:r>
              <a:rPr lang="fr-FR" dirty="0" err="1" smtClean="0"/>
              <a:t>Professionnal</a:t>
            </a:r>
            <a:r>
              <a:rPr lang="fr-FR" dirty="0" smtClean="0"/>
              <a:t>, </a:t>
            </a:r>
            <a:r>
              <a:rPr lang="fr-FR" dirty="0" err="1" smtClean="0"/>
              <a:t>Structured</a:t>
            </a:r>
            <a:r>
              <a:rPr lang="fr-FR" dirty="0" smtClean="0"/>
              <a:t>, </a:t>
            </a:r>
            <a:r>
              <a:rPr lang="fr-FR" dirty="0" err="1" smtClean="0"/>
              <a:t>Monitored</a:t>
            </a:r>
            <a:r>
              <a:rPr lang="fr-FR" dirty="0" smtClean="0"/>
              <a:t>)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5 </a:t>
            </a:r>
            <a:r>
              <a:rPr lang="fr-FR" dirty="0" err="1" smtClean="0"/>
              <a:t>students</a:t>
            </a:r>
            <a:r>
              <a:rPr lang="fr-FR" dirty="0" smtClean="0"/>
              <a:t> (</a:t>
            </a:r>
            <a:r>
              <a:rPr lang="fr-FR" dirty="0" err="1" smtClean="0"/>
              <a:t>Comitee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r>
              <a:rPr lang="fr-FR" dirty="0" smtClean="0"/>
              <a:t>) – 3 </a:t>
            </a:r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volunteers</a:t>
            </a:r>
            <a:r>
              <a:rPr lang="fr-FR" dirty="0" smtClean="0"/>
              <a:t> 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Our motivations?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0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short </a:t>
            </a:r>
            <a:r>
              <a:rPr lang="fr-FR" dirty="0" err="1" smtClean="0"/>
              <a:t>term</a:t>
            </a:r>
            <a:r>
              <a:rPr lang="fr-FR" dirty="0" smtClean="0"/>
              <a:t> objectives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Communicate</a:t>
            </a:r>
            <a:r>
              <a:rPr lang="fr-FR" dirty="0" smtClean="0"/>
              <a:t> on the association </a:t>
            </a:r>
            <a:r>
              <a:rPr lang="fr-FR" dirty="0" smtClean="0">
                <a:sym typeface="Wingdings" panose="05000000000000000000" pitchFamily="2" charset="2"/>
              </a:rPr>
              <a:t> social medias 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Create</a:t>
            </a:r>
            <a:r>
              <a:rPr lang="fr-FR" dirty="0" smtClean="0">
                <a:sym typeface="Wingdings" panose="05000000000000000000" pitchFamily="2" charset="2"/>
              </a:rPr>
              <a:t> a </a:t>
            </a:r>
            <a:r>
              <a:rPr lang="fr-FR" dirty="0" err="1" smtClean="0">
                <a:sym typeface="Wingdings" panose="05000000000000000000" pitchFamily="2" charset="2"/>
              </a:rPr>
              <a:t>website</a:t>
            </a:r>
            <a:r>
              <a:rPr lang="fr-FR" dirty="0" smtClean="0">
                <a:sym typeface="Wingdings" panose="05000000000000000000" pitchFamily="2" charset="2"/>
              </a:rPr>
              <a:t>  </a:t>
            </a:r>
          </a:p>
          <a:p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Making</a:t>
            </a:r>
            <a:r>
              <a:rPr lang="fr-FR" dirty="0" smtClean="0">
                <a:sym typeface="Wingdings" panose="05000000000000000000" pitchFamily="2" charset="2"/>
              </a:rPr>
              <a:t> sure to have the </a:t>
            </a:r>
            <a:r>
              <a:rPr lang="fr-FR" dirty="0" err="1" smtClean="0">
                <a:sym typeface="Wingdings" panose="05000000000000000000" pitchFamily="2" charset="2"/>
              </a:rPr>
              <a:t>university’s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financial</a:t>
            </a:r>
            <a:r>
              <a:rPr lang="fr-FR" dirty="0" smtClean="0">
                <a:sym typeface="Wingdings" panose="05000000000000000000" pitchFamily="2" charset="2"/>
              </a:rPr>
              <a:t> support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Ensure</a:t>
            </a:r>
            <a:r>
              <a:rPr lang="fr-FR" dirty="0" smtClean="0">
                <a:sym typeface="Wingdings" panose="05000000000000000000" pitchFamily="2" charset="2"/>
              </a:rPr>
              <a:t> a </a:t>
            </a:r>
            <a:r>
              <a:rPr lang="fr-FR" dirty="0" err="1" smtClean="0">
                <a:sym typeface="Wingdings" panose="05000000000000000000" pitchFamily="2" charset="2"/>
              </a:rPr>
              <a:t>solid</a:t>
            </a:r>
            <a:r>
              <a:rPr lang="fr-FR" dirty="0" smtClean="0">
                <a:sym typeface="Wingdings" panose="05000000000000000000" pitchFamily="2" charset="2"/>
              </a:rPr>
              <a:t> bases for </a:t>
            </a:r>
            <a:r>
              <a:rPr lang="fr-FR" dirty="0" err="1" smtClean="0">
                <a:sym typeface="Wingdings" panose="05000000000000000000" pitchFamily="2" charset="2"/>
              </a:rPr>
              <a:t>next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year’s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sustainability</a:t>
            </a:r>
            <a:r>
              <a:rPr lang="fr-FR" dirty="0" smtClean="0">
                <a:sym typeface="Wingdings" panose="05000000000000000000" pitchFamily="2" charset="2"/>
              </a:rPr>
              <a:t>/ </a:t>
            </a:r>
            <a:r>
              <a:rPr lang="fr-FR" dirty="0" err="1" smtClean="0">
                <a:sym typeface="Wingdings" panose="05000000000000000000" pitchFamily="2" charset="2"/>
              </a:rPr>
              <a:t>Proper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functioning</a:t>
            </a:r>
            <a:r>
              <a:rPr lang="fr-FR" dirty="0" smtClean="0">
                <a:sym typeface="Wingdings" panose="05000000000000000000" pitchFamily="2" charset="2"/>
              </a:rPr>
              <a:t>   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Get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prepared</a:t>
            </a:r>
            <a:r>
              <a:rPr lang="fr-FR" dirty="0" smtClean="0">
                <a:sym typeface="Wingdings" panose="05000000000000000000" pitchFamily="2" charset="2"/>
              </a:rPr>
              <a:t> to </a:t>
            </a:r>
            <a:r>
              <a:rPr lang="fr-FR" dirty="0" err="1" smtClean="0">
                <a:sym typeface="Wingdings" panose="05000000000000000000" pitchFamily="2" charset="2"/>
              </a:rPr>
              <a:t>greet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next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year’s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foreign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students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8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Activities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First and </a:t>
            </a:r>
            <a:r>
              <a:rPr lang="fr-FR" dirty="0" err="1" smtClean="0"/>
              <a:t>foremost</a:t>
            </a:r>
            <a:r>
              <a:rPr lang="fr-FR" dirty="0" smtClean="0"/>
              <a:t>:  </a:t>
            </a:r>
            <a:r>
              <a:rPr lang="fr-FR" dirty="0" err="1" smtClean="0"/>
              <a:t>greeting</a:t>
            </a:r>
            <a:r>
              <a:rPr lang="fr-FR" dirty="0" smtClean="0"/>
              <a:t> and </a:t>
            </a:r>
            <a:r>
              <a:rPr lang="fr-FR" dirty="0" err="1" smtClean="0"/>
              <a:t>gathering</a:t>
            </a:r>
            <a:r>
              <a:rPr lang="fr-FR" dirty="0" smtClean="0"/>
              <a:t> the </a:t>
            </a:r>
            <a:r>
              <a:rPr lang="fr-FR" dirty="0" err="1" smtClean="0"/>
              <a:t>students</a:t>
            </a:r>
            <a:r>
              <a:rPr lang="fr-FR" dirty="0" smtClean="0"/>
              <a:t>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 err="1" smtClean="0"/>
              <a:t>Gathering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: </a:t>
            </a:r>
            <a:r>
              <a:rPr lang="fr-FR" dirty="0" err="1" smtClean="0"/>
              <a:t>organised</a:t>
            </a:r>
            <a:r>
              <a:rPr lang="fr-FR" dirty="0" smtClean="0"/>
              <a:t> parties in bars and night clubs, </a:t>
            </a:r>
            <a:r>
              <a:rPr lang="fr-FR" dirty="0" err="1" smtClean="0"/>
              <a:t>picnic</a:t>
            </a:r>
            <a:r>
              <a:rPr lang="fr-FR" dirty="0" smtClean="0"/>
              <a:t>, </a:t>
            </a:r>
            <a:r>
              <a:rPr lang="fr-FR" dirty="0" err="1" smtClean="0"/>
              <a:t>etc</a:t>
            </a:r>
            <a:r>
              <a:rPr lang="fr-FR" dirty="0" smtClean="0"/>
              <a:t> 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 smtClean="0"/>
              <a:t>Second </a:t>
            </a:r>
            <a:r>
              <a:rPr lang="fr-FR" dirty="0" err="1" smtClean="0"/>
              <a:t>step</a:t>
            </a:r>
            <a:r>
              <a:rPr lang="fr-FR" dirty="0" smtClean="0"/>
              <a:t>: </a:t>
            </a:r>
            <a:r>
              <a:rPr lang="fr-FR" dirty="0" err="1" smtClean="0"/>
              <a:t>making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live an </a:t>
            </a:r>
            <a:r>
              <a:rPr lang="fr-FR" dirty="0" err="1" smtClean="0"/>
              <a:t>amazing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 : 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Cultural </a:t>
            </a:r>
            <a:r>
              <a:rPr lang="fr-FR" dirty="0" err="1" smtClean="0"/>
              <a:t>activities</a:t>
            </a:r>
            <a:r>
              <a:rPr lang="fr-FR" dirty="0" smtClean="0"/>
              <a:t>: </a:t>
            </a:r>
          </a:p>
          <a:p>
            <a:pPr lvl="2"/>
            <a:r>
              <a:rPr lang="fr-FR" dirty="0" smtClean="0"/>
              <a:t>Futuroscope </a:t>
            </a:r>
          </a:p>
          <a:p>
            <a:pPr lvl="2"/>
            <a:r>
              <a:rPr lang="fr-FR" dirty="0" smtClean="0"/>
              <a:t>Les géants du ciel </a:t>
            </a:r>
          </a:p>
          <a:p>
            <a:pPr lvl="2"/>
            <a:r>
              <a:rPr lang="fr-FR" dirty="0" smtClean="0"/>
              <a:t>L’île au serpent </a:t>
            </a:r>
          </a:p>
          <a:p>
            <a:pPr lvl="2"/>
            <a:r>
              <a:rPr lang="fr-FR" dirty="0" smtClean="0"/>
              <a:t>International quizz </a:t>
            </a:r>
          </a:p>
          <a:p>
            <a:pPr lvl="2"/>
            <a:r>
              <a:rPr lang="fr-FR" dirty="0" err="1" smtClean="0"/>
              <a:t>Intellectual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058" y="3751038"/>
            <a:ext cx="3236259" cy="244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02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Sports </a:t>
            </a:r>
            <a:r>
              <a:rPr lang="fr-FR" dirty="0" err="1" smtClean="0"/>
              <a:t>activities</a:t>
            </a:r>
            <a:endParaRPr lang="fr-FR" dirty="0" smtClean="0"/>
          </a:p>
          <a:p>
            <a:pPr lvl="2"/>
            <a:r>
              <a:rPr lang="fr-FR" dirty="0" smtClean="0"/>
              <a:t>Paintball </a:t>
            </a:r>
          </a:p>
          <a:p>
            <a:pPr lvl="2"/>
            <a:r>
              <a:rPr lang="fr-FR" dirty="0" err="1" smtClean="0"/>
              <a:t>Iceskating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Football </a:t>
            </a:r>
          </a:p>
          <a:p>
            <a:pPr lvl="2"/>
            <a:r>
              <a:rPr lang="fr-FR" dirty="0" err="1"/>
              <a:t>L</a:t>
            </a:r>
            <a:r>
              <a:rPr lang="fr-FR" dirty="0" err="1" smtClean="0"/>
              <a:t>lazergame</a:t>
            </a:r>
            <a:r>
              <a:rPr lang="fr-FR" dirty="0" smtClean="0"/>
              <a:t> 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Events: </a:t>
            </a:r>
          </a:p>
          <a:p>
            <a:pPr lvl="2"/>
            <a:r>
              <a:rPr lang="fr-FR" dirty="0" err="1" smtClean="0"/>
              <a:t>Organized</a:t>
            </a:r>
            <a:r>
              <a:rPr lang="fr-FR" dirty="0" smtClean="0"/>
              <a:t> party </a:t>
            </a:r>
          </a:p>
          <a:p>
            <a:pPr lvl="2"/>
            <a:r>
              <a:rPr lang="fr-FR" dirty="0" err="1" smtClean="0"/>
              <a:t>Theme</a:t>
            </a:r>
            <a:r>
              <a:rPr lang="fr-FR" dirty="0" smtClean="0"/>
              <a:t> party </a:t>
            </a:r>
          </a:p>
          <a:p>
            <a:pPr lvl="2"/>
            <a:r>
              <a:rPr lang="fr-FR" dirty="0" smtClean="0"/>
              <a:t>Tandem </a:t>
            </a:r>
          </a:p>
          <a:p>
            <a:pPr lvl="2"/>
            <a:r>
              <a:rPr lang="en-US" dirty="0" smtClean="0"/>
              <a:t>Weekend Trips</a:t>
            </a:r>
          </a:p>
          <a:p>
            <a:pPr lvl="2"/>
            <a:r>
              <a:rPr lang="en-US" dirty="0" smtClean="0"/>
              <a:t>National Trips</a:t>
            </a:r>
            <a:endParaRPr lang="fr-FR" dirty="0" smtClean="0"/>
          </a:p>
          <a:p>
            <a:pPr lvl="2"/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683" y="2301921"/>
            <a:ext cx="4760259" cy="19047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023" y="4206622"/>
            <a:ext cx="3729318" cy="2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90725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3673</TotalTime>
  <Words>301</Words>
  <Application>Microsoft Office PowerPoint</Application>
  <PresentationFormat>Grand écran</PresentationFormat>
  <Paragraphs>102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Traînée de condensation</vt:lpstr>
      <vt:lpstr>Kosmo’Poitou</vt:lpstr>
      <vt:lpstr>Welcome to Poitiers!! </vt:lpstr>
      <vt:lpstr>Culturally speaking</vt:lpstr>
      <vt:lpstr>Our university!</vt:lpstr>
      <vt:lpstr>How we take care of our foreign students</vt:lpstr>
      <vt:lpstr>Kosmo’Poitou!</vt:lpstr>
      <vt:lpstr>Our short term objectives</vt:lpstr>
      <vt:lpstr>Activities!</vt:lpstr>
      <vt:lpstr>Présentation PowerPoint</vt:lpstr>
      <vt:lpstr>Conclusion </vt:lpstr>
      <vt:lpstr>Thank you for your invitation!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Kosmo’Poitou</dc:title>
  <dc:creator>cassandre dauger</dc:creator>
  <cp:lastModifiedBy>Ro5 Naouf</cp:lastModifiedBy>
  <cp:revision>24</cp:revision>
  <dcterms:created xsi:type="dcterms:W3CDTF">2016-02-18T14:14:45Z</dcterms:created>
  <dcterms:modified xsi:type="dcterms:W3CDTF">2016-02-25T22:52:02Z</dcterms:modified>
</cp:coreProperties>
</file>