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2" r:id="rId3"/>
    <p:sldMasterId id="2147483686" r:id="rId4"/>
    <p:sldMasterId id="2147483692" r:id="rId5"/>
    <p:sldMasterId id="2147483698" r:id="rId6"/>
    <p:sldMasterId id="2147483679" r:id="rId7"/>
  </p:sldMasterIdLst>
  <p:notesMasterIdLst>
    <p:notesMasterId r:id="rId19"/>
  </p:notesMasterIdLst>
  <p:sldIdLst>
    <p:sldId id="256" r:id="rId8"/>
    <p:sldId id="273" r:id="rId9"/>
    <p:sldId id="271" r:id="rId10"/>
    <p:sldId id="257" r:id="rId11"/>
    <p:sldId id="259" r:id="rId12"/>
    <p:sldId id="261" r:id="rId13"/>
    <p:sldId id="260" r:id="rId14"/>
    <p:sldId id="258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63C"/>
    <a:srgbClr val="E7690B"/>
    <a:srgbClr val="DE0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2" autoAdjust="0"/>
  </p:normalViewPr>
  <p:slideViewPr>
    <p:cSldViewPr>
      <p:cViewPr>
        <p:scale>
          <a:sx n="87" d="100"/>
          <a:sy n="87" d="100"/>
        </p:scale>
        <p:origin x="-1544" y="-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FACAE0-C98C-4D20-AC41-0CE2998195BE}" type="datetimeFigureOut">
              <a:rPr lang="en-US"/>
              <a:pPr>
                <a:defRPr/>
              </a:pPr>
              <a:t>01/03/16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8A421AF-4C4B-4B99-B92F-D2D0B0753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03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778731"/>
          </a:xfrm>
        </p:spPr>
        <p:txBody>
          <a:bodyPr anchor="b">
            <a:normAutofit/>
          </a:bodyPr>
          <a:lstStyle>
            <a:lvl1pPr algn="ctr">
              <a:defRPr sz="5400" b="1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05767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ABFE0-1BE5-4B96-8587-E12850BDE54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778731"/>
          </a:xfrm>
        </p:spPr>
        <p:txBody>
          <a:bodyPr anchor="b">
            <a:normAutofit/>
          </a:bodyPr>
          <a:lstStyle>
            <a:lvl1pPr algn="ctr">
              <a:defRPr sz="5400" b="1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05767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29776-50BE-41E6-9FEA-B67D3EEE438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778731"/>
          </a:xfrm>
        </p:spPr>
        <p:txBody>
          <a:bodyPr anchor="b">
            <a:normAutofit/>
          </a:bodyPr>
          <a:lstStyle>
            <a:lvl1pPr algn="ctr">
              <a:defRPr sz="5400" b="1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05767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E200-CFAB-466E-AED5-FAE2A9501F4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624736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9685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B3EE7-84D8-4FA6-9792-E361AEF9626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67187"/>
            <a:ext cx="7772400" cy="1362075"/>
          </a:xfrm>
        </p:spPr>
        <p:txBody>
          <a:bodyPr anchor="t"/>
          <a:lstStyle>
            <a:lvl1pPr algn="r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69639-512A-46A0-B510-630E4F4F7E5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D70B9-6F90-4ACF-B714-D779D7151EE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670574"/>
            <a:ext cx="5486400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968" y="1124744"/>
            <a:ext cx="6035040" cy="4526280"/>
          </a:xfrm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2004-D5B1-43BA-8281-1BFA1B2E388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778731"/>
          </a:xfrm>
        </p:spPr>
        <p:txBody>
          <a:bodyPr anchor="b">
            <a:normAutofit/>
          </a:bodyPr>
          <a:lstStyle>
            <a:lvl1pPr algn="ctr">
              <a:defRPr sz="5400" b="1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05767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100FF-81BC-4047-8845-2898AB5C67D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624736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9685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67EA5-48A9-4361-A4DB-DB663AA3BF9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67187"/>
            <a:ext cx="7772400" cy="1362075"/>
          </a:xfrm>
        </p:spPr>
        <p:txBody>
          <a:bodyPr anchor="t"/>
          <a:lstStyle>
            <a:lvl1pPr algn="r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0B70B-13A9-4D0D-8E9C-3528F36FE34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9DED6-D102-47BF-8365-92C4AA52457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97768"/>
            <a:ext cx="6696744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96855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845AA-3F8C-4EE2-96C9-4506DCD7697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670574"/>
            <a:ext cx="5486400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968" y="1124744"/>
            <a:ext cx="6035040" cy="4526280"/>
          </a:xfrm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D5F71-3A33-474E-9F9A-3F8E0039F1E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778731"/>
          </a:xfrm>
        </p:spPr>
        <p:txBody>
          <a:bodyPr anchor="b">
            <a:normAutofit/>
          </a:bodyPr>
          <a:lstStyle>
            <a:lvl1pPr algn="ctr">
              <a:defRPr sz="5400" b="1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05767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6C867-2C92-494F-91CE-CB33DF9024F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624736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9685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84D43-7A89-4913-A18E-04D9C56A807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67187"/>
            <a:ext cx="7772400" cy="1362075"/>
          </a:xfrm>
        </p:spPr>
        <p:txBody>
          <a:bodyPr anchor="t"/>
          <a:lstStyle>
            <a:lvl1pPr algn="r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8335B-D1E6-4066-BF1D-C8CDAE16D0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E7DA3-07B2-4947-9450-FDDA06943D8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670574"/>
            <a:ext cx="5486400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968" y="1124744"/>
            <a:ext cx="6035040" cy="4526280"/>
          </a:xfrm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402DC-97B1-44CA-9E89-7C6817226EE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778731"/>
          </a:xfrm>
        </p:spPr>
        <p:txBody>
          <a:bodyPr anchor="b">
            <a:normAutofit/>
          </a:bodyPr>
          <a:lstStyle>
            <a:lvl1pPr algn="ctr">
              <a:defRPr sz="5400" b="1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05767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EBA6F-3155-4FAF-897B-1DB8C67838E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624736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9685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D7F1B-B544-45FD-88FB-42E33F73EFA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67187"/>
            <a:ext cx="7772400" cy="1362075"/>
          </a:xfrm>
        </p:spPr>
        <p:txBody>
          <a:bodyPr anchor="t"/>
          <a:lstStyle>
            <a:lvl1pPr algn="r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0555C-F06E-471A-9346-44E472BD97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88A94-D7DA-4E6F-88D7-C4B2955CD91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67187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E0A34-50FC-428A-A045-1AA5492E8B7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670574"/>
            <a:ext cx="5486400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968" y="1124744"/>
            <a:ext cx="6035040" cy="4526280"/>
          </a:xfrm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AA8E6-59DB-4E23-9A01-3856474A93A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97768"/>
            <a:ext cx="6696744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96855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64BA7-B482-428A-97E2-EE04D1E2F42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89" y="5757862"/>
            <a:ext cx="7302398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9169" y="1188720"/>
            <a:ext cx="8032638" cy="4526280"/>
          </a:xfrm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v-SE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EC23-20C4-4464-8672-EE5BFB1CF8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1C0CC-C0AC-48A0-8FFB-E784FFA24BE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44D53-763F-4424-BD61-9C733AFB27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2288" y="5670574"/>
            <a:ext cx="5486400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1517968" y="1124744"/>
            <a:ext cx="6035040" cy="4526280"/>
          </a:xfrm>
          <a:ln w="28575"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2BCD1-A27F-4FE7-9967-C7819ED4A8D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1772816"/>
            <a:ext cx="6262464" cy="1778731"/>
          </a:xfrm>
        </p:spPr>
        <p:txBody>
          <a:bodyPr anchor="b">
            <a:normAutofit/>
          </a:bodyPr>
          <a:lstStyle>
            <a:lvl1pPr algn="l">
              <a:defRPr sz="5400" b="1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3573016"/>
            <a:ext cx="5536704" cy="105767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v-SE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7" y="1052736"/>
            <a:ext cx="1928193" cy="51601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35C7-148D-4479-A137-286800851D4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696743" cy="1162050"/>
          </a:xfrm>
        </p:spPr>
        <p:txBody>
          <a:bodyPr>
            <a:noAutofit/>
          </a:bodyPr>
          <a:lstStyle>
            <a:lvl1pPr algn="l">
              <a:defRPr sz="38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340768"/>
            <a:ext cx="6696744" cy="489654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7" y="1052736"/>
            <a:ext cx="1928193" cy="51601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5583A-D41B-4318-A49F-2F9FE142D4C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5" y="4167187"/>
            <a:ext cx="6298977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735" y="2667000"/>
            <a:ext cx="6298977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7" y="1052736"/>
            <a:ext cx="1928193" cy="51601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F7ED-0D7A-4FB5-9540-E5528D36DCB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openxmlformats.org/officeDocument/2006/relationships/image" Target="../media/image5.png"/><Relationship Id="rId13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0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7" Type="http://schemas.openxmlformats.org/officeDocument/2006/relationships/image" Target="../media/image7.png"/><Relationship Id="rId8" Type="http://schemas.openxmlformats.org/officeDocument/2006/relationships/image" Target="../media/image2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7" Type="http://schemas.openxmlformats.org/officeDocument/2006/relationships/image" Target="../media/image7.png"/><Relationship Id="rId8" Type="http://schemas.openxmlformats.org/officeDocument/2006/relationships/image" Target="../media/image2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theme" Target="../theme/theme5.xml"/><Relationship Id="rId7" Type="http://schemas.openxmlformats.org/officeDocument/2006/relationships/image" Target="../media/image7.png"/><Relationship Id="rId8" Type="http://schemas.openxmlformats.org/officeDocument/2006/relationships/image" Target="../media/image2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theme" Target="../theme/theme6.xml"/><Relationship Id="rId7" Type="http://schemas.openxmlformats.org/officeDocument/2006/relationships/image" Target="../media/image7.png"/><Relationship Id="rId8" Type="http://schemas.openxmlformats.org/officeDocument/2006/relationships/image" Target="../media/image2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6350"/>
            <a:ext cx="9158288" cy="339725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00A2E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7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" descr="E:\josefin\PPT2\ppt\quarter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12088" y="5511800"/>
            <a:ext cx="13462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14599" y="304800"/>
            <a:ext cx="637857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sv-SE" dirty="0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36295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975" y="6610350"/>
            <a:ext cx="62055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5513" y="6610350"/>
            <a:ext cx="384175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F30892-B6B6-4E29-8C89-9CAF3E9C6E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33" name="Picture 2" descr="C:\Users\ExternalRelations\Desktop\_logoESN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838" y="104775"/>
            <a:ext cx="143351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à coins arrondis 9"/>
          <p:cNvSpPr/>
          <p:nvPr userDrawn="1"/>
        </p:nvSpPr>
        <p:spPr>
          <a:xfrm>
            <a:off x="76200" y="-189541"/>
            <a:ext cx="2168131" cy="1103941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 10" descr="ESN_France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" y="152400"/>
            <a:ext cx="2007852" cy="624556"/>
          </a:xfrm>
          <a:prstGeom prst="rect">
            <a:avLst/>
          </a:prstGeom>
        </p:spPr>
      </p:pic>
      <p:sp>
        <p:nvSpPr>
          <p:cNvPr id="12" name="Rectangle à coins arrondis 11"/>
          <p:cNvSpPr/>
          <p:nvPr userDrawn="1"/>
        </p:nvSpPr>
        <p:spPr>
          <a:xfrm>
            <a:off x="76200" y="6477000"/>
            <a:ext cx="1905000" cy="5334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28600" y="64770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/>
                </a:solidFill>
              </a:rPr>
              <a:t>www.ixesn.fr</a:t>
            </a:r>
            <a:endParaRPr lang="fr-FR" sz="2000" b="1" dirty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37" r:id="rId3"/>
    <p:sldLayoutId id="2147483738" r:id="rId4"/>
    <p:sldLayoutId id="2147483739" r:id="rId5"/>
    <p:sldLayoutId id="2147483740" r:id="rId6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800" b="1" kern="1200">
          <a:solidFill>
            <a:srgbClr val="0082B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3"/>
        </a:buBlip>
        <a:defRPr sz="3000" kern="1200">
          <a:solidFill>
            <a:srgbClr val="55555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rgbClr val="EC008C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7BC143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6513" y="-6350"/>
            <a:ext cx="2195513" cy="6864350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00AEE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Picture 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 descr="E:\josefin\PPT2\ppt\quarter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088" y="5511800"/>
            <a:ext cx="13462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2195513" y="198438"/>
            <a:ext cx="6697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SE" smtClean="0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5513" y="1341438"/>
            <a:ext cx="6697662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975" y="6610350"/>
            <a:ext cx="62055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5513" y="6610350"/>
            <a:ext cx="384175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935260-605E-4C5B-A90D-DAC84E88EF5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2" name="Rectangle à coins arrondis 11"/>
          <p:cNvSpPr/>
          <p:nvPr userDrawn="1"/>
        </p:nvSpPr>
        <p:spPr>
          <a:xfrm>
            <a:off x="76201" y="-189540"/>
            <a:ext cx="1981199" cy="1103940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3" name="Image 12" descr="ESN_France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1917055" cy="5963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800" b="1" kern="1200">
          <a:solidFill>
            <a:srgbClr val="0082B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0"/>
        </a:buBlip>
        <a:defRPr sz="3000" kern="1200">
          <a:solidFill>
            <a:srgbClr val="55555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rgbClr val="EC008C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7BC143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A3E0"/>
            </a:gs>
            <a:gs pos="100000">
              <a:srgbClr val="00AEE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josefin\PPT2\ppt\quarter_white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088" y="5505450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98438"/>
            <a:ext cx="6534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sv-SE" dirty="0" smtClean="0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3629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975" y="6610350"/>
            <a:ext cx="62055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5513" y="6610350"/>
            <a:ext cx="384175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89B1D7-D7AE-4F20-9475-28549B30617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080" name="Picture 2" descr="C:\Users\ExternalRelations\Desktop\_logoESN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838" y="104775"/>
            <a:ext cx="143351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 userDrawn="1"/>
        </p:nvSpPr>
        <p:spPr>
          <a:xfrm>
            <a:off x="41669" y="-189541"/>
            <a:ext cx="2168131" cy="1180141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 9" descr="ESN_France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4" y="228600"/>
            <a:ext cx="2007852" cy="6245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1"/>
        </a:buBlip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DDD9C3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DDD9C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DE0084"/>
            </a:gs>
            <a:gs pos="100000">
              <a:schemeClr val="accent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josefin\PPT2\ppt\quarter_white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088" y="5505450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98438"/>
            <a:ext cx="6534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sv-SE" dirty="0" smtClean="0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3629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975" y="6610350"/>
            <a:ext cx="62055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5513" y="6610350"/>
            <a:ext cx="384175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332DFD-C38D-46AC-97E8-4397A70FD4D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4104" name="Picture 2" descr="C:\Users\ExternalRelations\Desktop\_logoESN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838" y="104775"/>
            <a:ext cx="143351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 userDrawn="1"/>
        </p:nvSpPr>
        <p:spPr>
          <a:xfrm>
            <a:off x="76200" y="-189541"/>
            <a:ext cx="2168131" cy="1180141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 9" descr="ESN_France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" y="228600"/>
            <a:ext cx="2007852" cy="6245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1"/>
        </a:buBlip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DDD9C3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DDD9C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7690B"/>
            </a:gs>
            <a:gs pos="10000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josefin\PPT2\ppt\quarter_white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088" y="5505450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98438"/>
            <a:ext cx="6534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sv-SE" dirty="0" smtClean="0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3629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975" y="6610350"/>
            <a:ext cx="62055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5513" y="6610350"/>
            <a:ext cx="384175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2DC44F-1596-4026-BF36-3BC0B43071C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5128" name="Picture 2" descr="C:\Users\ExternalRelations\Desktop\_logoESN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838" y="104775"/>
            <a:ext cx="143351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 userDrawn="1"/>
        </p:nvSpPr>
        <p:spPr>
          <a:xfrm>
            <a:off x="76200" y="-189541"/>
            <a:ext cx="2168131" cy="1180141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 9" descr="ESN_France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" y="152400"/>
            <a:ext cx="2007852" cy="6245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1"/>
        </a:buBlip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DDD9C3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DDD9C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73B63C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josefin\PPT2\ppt\quarter_white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088" y="5505450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98438"/>
            <a:ext cx="6534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SE" smtClean="0"/>
          </a:p>
        </p:txBody>
      </p:sp>
      <p:sp>
        <p:nvSpPr>
          <p:cNvPr id="614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3629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975" y="6610350"/>
            <a:ext cx="62055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5513" y="6610350"/>
            <a:ext cx="384175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ADF706-EAA5-40BC-8000-467E09EB723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6152" name="Picture 2" descr="C:\Users\ExternalRelations\Desktop\_logoESN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838" y="104775"/>
            <a:ext cx="143351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 userDrawn="1"/>
        </p:nvSpPr>
        <p:spPr>
          <a:xfrm>
            <a:off x="76200" y="-189541"/>
            <a:ext cx="2168131" cy="1180141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 9" descr="ESN_France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" y="152400"/>
            <a:ext cx="2007852" cy="6245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1"/>
        </a:buBlip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DDD9C3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DDD9C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2285999" y="198438"/>
            <a:ext cx="6607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sv-SE" dirty="0" smtClean="0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3629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975" y="6610350"/>
            <a:ext cx="62055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Subject | Name Name, Position | email@esn.org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5513" y="6610350"/>
            <a:ext cx="384175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9B4EBA-E135-4DD4-9774-193667EDD0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7175" name="Picture 2" descr="C:\Users\ExternalRelations\Desktop\_logoESN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838" y="104775"/>
            <a:ext cx="143351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à coins arrondis 7"/>
          <p:cNvSpPr/>
          <p:nvPr userDrawn="1"/>
        </p:nvSpPr>
        <p:spPr>
          <a:xfrm>
            <a:off x="76200" y="-189541"/>
            <a:ext cx="2168131" cy="1180141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Image 8" descr="ESN_France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" y="152400"/>
            <a:ext cx="2007852" cy="6245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800" b="1" kern="1200">
          <a:solidFill>
            <a:srgbClr val="0082B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7"/>
        </a:buBlip>
        <a:defRPr sz="3000" kern="1200">
          <a:solidFill>
            <a:srgbClr val="55555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rgbClr val="EC008C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7BC143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73238"/>
            <a:ext cx="7772400" cy="1778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sv-SE" dirty="0" err="1" smtClean="0"/>
              <a:t>BuddySystem</a:t>
            </a:r>
            <a:r>
              <a:rPr lang="sv-SE" dirty="0" smtClean="0"/>
              <a:t>	</a:t>
            </a:r>
            <a:endParaRPr lang="sv-S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338262" y="6698776"/>
            <a:ext cx="6205538" cy="159224"/>
          </a:xfrm>
        </p:spPr>
        <p:txBody>
          <a:bodyPr/>
          <a:lstStyle/>
          <a:p>
            <a:pPr algn="ctr">
              <a:defRPr/>
            </a:pPr>
            <a:r>
              <a:rPr lang="en-US" dirty="0" err="1" smtClean="0"/>
              <a:t>Jérémie</a:t>
            </a:r>
            <a:r>
              <a:rPr lang="en-US" dirty="0" smtClean="0"/>
              <a:t> Samson &amp; </a:t>
            </a:r>
            <a:r>
              <a:rPr lang="en-US" dirty="0" smtClean="0"/>
              <a:t>Sarah </a:t>
            </a:r>
            <a:r>
              <a:rPr lang="en-US" dirty="0" err="1" smtClean="0"/>
              <a:t>Holveck</a:t>
            </a:r>
            <a:r>
              <a:rPr lang="en-US" dirty="0" smtClean="0"/>
              <a:t> | NP LYON| </a:t>
            </a:r>
            <a:r>
              <a:rPr lang="en-US" dirty="0" err="1" smtClean="0"/>
              <a:t>Février</a:t>
            </a:r>
            <a:r>
              <a:rPr lang="en-US" dirty="0" smtClean="0"/>
              <a:t> 2016 </a:t>
            </a:r>
            <a:endParaRPr lang="sv-S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67000"/>
            <a:ext cx="8363272" cy="3642320"/>
          </a:xfrm>
        </p:spPr>
        <p:txBody>
          <a:bodyPr/>
          <a:lstStyle/>
          <a:p>
            <a:r>
              <a:rPr lang="en-US" dirty="0" err="1" smtClean="0"/>
              <a:t>Année</a:t>
            </a:r>
            <a:r>
              <a:rPr lang="en-US" dirty="0" smtClean="0"/>
              <a:t> 2014-2015 =&gt; 5128 avec la V1</a:t>
            </a:r>
          </a:p>
          <a:p>
            <a:r>
              <a:rPr lang="en-US" dirty="0" err="1" smtClean="0"/>
              <a:t>Année</a:t>
            </a:r>
            <a:r>
              <a:rPr lang="en-US" dirty="0" smtClean="0"/>
              <a:t> 2015-2016 =&gt; 6823 avec la V2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338262" y="6698776"/>
            <a:ext cx="6205538" cy="159224"/>
          </a:xfrm>
        </p:spPr>
        <p:txBody>
          <a:bodyPr/>
          <a:lstStyle/>
          <a:p>
            <a:pPr algn="ctr">
              <a:defRPr/>
            </a:pPr>
            <a:r>
              <a:rPr lang="en-US" dirty="0" err="1" smtClean="0"/>
              <a:t>Jérémie</a:t>
            </a:r>
            <a:r>
              <a:rPr lang="en-US" dirty="0" smtClean="0"/>
              <a:t> Samson &amp; </a:t>
            </a:r>
            <a:r>
              <a:rPr lang="en-US" dirty="0" smtClean="0"/>
              <a:t>Sarah </a:t>
            </a:r>
            <a:r>
              <a:rPr lang="en-US" dirty="0" err="1" smtClean="0"/>
              <a:t>Holveck</a:t>
            </a:r>
            <a:r>
              <a:rPr lang="en-US" dirty="0" smtClean="0"/>
              <a:t> | NP LYON| </a:t>
            </a:r>
            <a:r>
              <a:rPr lang="en-US" dirty="0" err="1" smtClean="0"/>
              <a:t>Février</a:t>
            </a:r>
            <a:r>
              <a:rPr lang="en-US" dirty="0" smtClean="0"/>
              <a:t> 2016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876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67000"/>
            <a:ext cx="8363272" cy="3642320"/>
          </a:xfrm>
        </p:spPr>
        <p:txBody>
          <a:bodyPr/>
          <a:lstStyle/>
          <a:p>
            <a:pPr marL="0" indent="0" algn="ctr">
              <a:buNone/>
            </a:pPr>
            <a:r>
              <a:rPr lang="en-US" sz="10000" dirty="0"/>
              <a:t>*</a:t>
            </a:r>
            <a:r>
              <a:rPr lang="en-US" sz="10000" dirty="0" smtClean="0"/>
              <a:t>11951*</a:t>
            </a:r>
            <a:endParaRPr lang="en-US" sz="1000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338262" y="6698776"/>
            <a:ext cx="6205538" cy="159224"/>
          </a:xfrm>
        </p:spPr>
        <p:txBody>
          <a:bodyPr/>
          <a:lstStyle/>
          <a:p>
            <a:pPr algn="ctr">
              <a:defRPr/>
            </a:pPr>
            <a:r>
              <a:rPr lang="en-US" dirty="0" err="1" smtClean="0"/>
              <a:t>Jérémie</a:t>
            </a:r>
            <a:r>
              <a:rPr lang="en-US" dirty="0" smtClean="0"/>
              <a:t> Samson &amp; </a:t>
            </a:r>
            <a:r>
              <a:rPr lang="en-US" dirty="0" smtClean="0"/>
              <a:t>Sarah </a:t>
            </a:r>
            <a:r>
              <a:rPr lang="en-US" dirty="0" err="1" smtClean="0"/>
              <a:t>Holveck</a:t>
            </a:r>
            <a:r>
              <a:rPr lang="en-US" dirty="0" smtClean="0"/>
              <a:t> | NP LYON| </a:t>
            </a:r>
            <a:r>
              <a:rPr lang="en-US" dirty="0" err="1" smtClean="0"/>
              <a:t>Février</a:t>
            </a:r>
            <a:r>
              <a:rPr lang="en-US" dirty="0" smtClean="0"/>
              <a:t> 2016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899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Historique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Codé</a:t>
            </a:r>
            <a:r>
              <a:rPr lang="en-US" dirty="0" smtClean="0"/>
              <a:t> pendant les </a:t>
            </a:r>
            <a:r>
              <a:rPr lang="en-US" dirty="0" err="1" smtClean="0"/>
              <a:t>vacances</a:t>
            </a:r>
            <a:r>
              <a:rPr lang="en-US" dirty="0" smtClean="0"/>
              <a:t> de Noël </a:t>
            </a:r>
          </a:p>
          <a:p>
            <a:r>
              <a:rPr lang="en-US" dirty="0" err="1" smtClean="0"/>
              <a:t>Présentation</a:t>
            </a:r>
            <a:r>
              <a:rPr lang="en-US" dirty="0" smtClean="0"/>
              <a:t> AG Toulouse</a:t>
            </a:r>
          </a:p>
          <a:p>
            <a:r>
              <a:rPr lang="en-US" dirty="0" err="1" smtClean="0"/>
              <a:t>Ouvert</a:t>
            </a:r>
            <a:r>
              <a:rPr lang="en-US" dirty="0" smtClean="0"/>
              <a:t> pour </a:t>
            </a:r>
            <a:r>
              <a:rPr lang="en-US" dirty="0" err="1" smtClean="0"/>
              <a:t>toutes</a:t>
            </a:r>
            <a:r>
              <a:rPr lang="en-US" dirty="0" smtClean="0"/>
              <a:t> les sections</a:t>
            </a:r>
          </a:p>
          <a:p>
            <a:r>
              <a:rPr lang="en-US" dirty="0" err="1" smtClean="0"/>
              <a:t>Projet</a:t>
            </a:r>
            <a:r>
              <a:rPr lang="en-US" dirty="0" smtClean="0"/>
              <a:t> </a:t>
            </a:r>
            <a:r>
              <a:rPr lang="en-US" dirty="0" err="1" smtClean="0"/>
              <a:t>Universitaire</a:t>
            </a:r>
            <a:r>
              <a:rPr lang="en-US" dirty="0" smtClean="0"/>
              <a:t> avec le FIL</a:t>
            </a:r>
          </a:p>
          <a:p>
            <a:r>
              <a:rPr lang="en-US" dirty="0" smtClean="0"/>
              <a:t>Nouveau design, nouveau </a:t>
            </a:r>
            <a:r>
              <a:rPr lang="en-US" dirty="0" err="1" smtClean="0"/>
              <a:t>fonctionnement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338262" y="6698776"/>
            <a:ext cx="6205538" cy="159224"/>
          </a:xfrm>
        </p:spPr>
        <p:txBody>
          <a:bodyPr/>
          <a:lstStyle/>
          <a:p>
            <a:pPr algn="ctr">
              <a:defRPr/>
            </a:pPr>
            <a:r>
              <a:rPr lang="en-US" dirty="0" err="1" smtClean="0"/>
              <a:t>Jérémie</a:t>
            </a:r>
            <a:r>
              <a:rPr lang="en-US" dirty="0" smtClean="0"/>
              <a:t> Samson &amp; </a:t>
            </a:r>
            <a:r>
              <a:rPr lang="en-US" dirty="0" smtClean="0"/>
              <a:t>Sarah </a:t>
            </a:r>
            <a:r>
              <a:rPr lang="en-US" dirty="0" err="1" smtClean="0"/>
              <a:t>Holveck</a:t>
            </a:r>
            <a:r>
              <a:rPr lang="en-US" dirty="0" smtClean="0"/>
              <a:t> | NP LYON| </a:t>
            </a:r>
            <a:r>
              <a:rPr lang="en-US" dirty="0" err="1" smtClean="0"/>
              <a:t>Février</a:t>
            </a:r>
            <a:r>
              <a:rPr lang="en-US" dirty="0" smtClean="0"/>
              <a:t> 2016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0504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apture d’écran 2016-02-28 à 10.49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7924800" cy="4855149"/>
          </a:xfrm>
          <a:prstGeom prst="rect">
            <a:avLst/>
          </a:prstGeom>
        </p:spPr>
      </p:pic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338262" y="6698776"/>
            <a:ext cx="6205538" cy="159224"/>
          </a:xfrm>
        </p:spPr>
        <p:txBody>
          <a:bodyPr/>
          <a:lstStyle/>
          <a:p>
            <a:pPr algn="ctr">
              <a:defRPr/>
            </a:pPr>
            <a:r>
              <a:rPr lang="en-US" dirty="0" err="1" smtClean="0"/>
              <a:t>Jérémie</a:t>
            </a:r>
            <a:r>
              <a:rPr lang="en-US" dirty="0" smtClean="0"/>
              <a:t> Samson &amp; </a:t>
            </a:r>
            <a:r>
              <a:rPr lang="en-US" dirty="0" smtClean="0"/>
              <a:t>Sarah </a:t>
            </a:r>
            <a:r>
              <a:rPr lang="en-US" dirty="0" err="1" smtClean="0"/>
              <a:t>Holveck</a:t>
            </a:r>
            <a:r>
              <a:rPr lang="en-US" dirty="0" smtClean="0"/>
              <a:t> | NP LYON| </a:t>
            </a:r>
            <a:r>
              <a:rPr lang="en-US" dirty="0" err="1" smtClean="0"/>
              <a:t>Février</a:t>
            </a:r>
            <a:r>
              <a:rPr lang="en-US" dirty="0" smtClean="0"/>
              <a:t> 2016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1238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73238"/>
            <a:ext cx="7772400" cy="1778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/>
              <a:t>Stats BS 1.0	</a:t>
            </a:r>
            <a:endParaRPr lang="sv-SE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338262" y="6698776"/>
            <a:ext cx="6205538" cy="159224"/>
          </a:xfrm>
        </p:spPr>
        <p:txBody>
          <a:bodyPr/>
          <a:lstStyle/>
          <a:p>
            <a:pPr algn="ctr">
              <a:defRPr/>
            </a:pPr>
            <a:r>
              <a:rPr lang="en-US" dirty="0" err="1" smtClean="0"/>
              <a:t>Jérémie</a:t>
            </a:r>
            <a:r>
              <a:rPr lang="en-US" dirty="0" smtClean="0"/>
              <a:t> Samson &amp; </a:t>
            </a:r>
            <a:r>
              <a:rPr lang="en-US" dirty="0" smtClean="0"/>
              <a:t>Sarah </a:t>
            </a:r>
            <a:r>
              <a:rPr lang="en-US" dirty="0" err="1" smtClean="0"/>
              <a:t>Holveck</a:t>
            </a:r>
            <a:r>
              <a:rPr lang="en-US" dirty="0" smtClean="0"/>
              <a:t> | NP LYON| </a:t>
            </a:r>
            <a:r>
              <a:rPr lang="en-US" dirty="0" err="1" smtClean="0"/>
              <a:t>Février</a:t>
            </a:r>
            <a:r>
              <a:rPr lang="en-US" dirty="0" smtClean="0"/>
              <a:t> 2016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7850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2209800" y="152400"/>
            <a:ext cx="6934200" cy="762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v-SE" sz="4000" dirty="0" smtClean="0">
                <a:solidFill>
                  <a:srgbClr val="73B63C"/>
                </a:solidFill>
              </a:rPr>
              <a:t>NP Paris (</a:t>
            </a:r>
            <a:r>
              <a:rPr lang="sv-SE" sz="4000" dirty="0" err="1" smtClean="0">
                <a:solidFill>
                  <a:srgbClr val="73B63C"/>
                </a:solidFill>
              </a:rPr>
              <a:t>October</a:t>
            </a:r>
            <a:r>
              <a:rPr lang="sv-SE" sz="4000" dirty="0" smtClean="0">
                <a:solidFill>
                  <a:srgbClr val="73B63C"/>
                </a:solidFill>
              </a:rPr>
              <a:t>)</a:t>
            </a:r>
            <a:endParaRPr lang="sv-SE" sz="4000" dirty="0">
              <a:solidFill>
                <a:srgbClr val="73B63C"/>
              </a:solidFill>
            </a:endParaRPr>
          </a:p>
        </p:txBody>
      </p:sp>
      <p:pic>
        <p:nvPicPr>
          <p:cNvPr id="9" name="Picture 8" descr="Capture d’écran 2015-06-03 à 22.25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56315"/>
            <a:ext cx="8991600" cy="4406285"/>
          </a:xfrm>
          <a:prstGeom prst="rect">
            <a:avLst/>
          </a:prstGeom>
        </p:spPr>
      </p:pic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338262" y="6698776"/>
            <a:ext cx="6205538" cy="159224"/>
          </a:xfrm>
        </p:spPr>
        <p:txBody>
          <a:bodyPr/>
          <a:lstStyle/>
          <a:p>
            <a:pPr algn="ctr">
              <a:defRPr/>
            </a:pPr>
            <a:r>
              <a:rPr lang="en-US" dirty="0" err="1" smtClean="0"/>
              <a:t>Jérémie</a:t>
            </a:r>
            <a:r>
              <a:rPr lang="en-US" dirty="0" smtClean="0"/>
              <a:t> Samson &amp; </a:t>
            </a:r>
            <a:r>
              <a:rPr lang="en-US" dirty="0" smtClean="0"/>
              <a:t>Sarah </a:t>
            </a:r>
            <a:r>
              <a:rPr lang="en-US" dirty="0" err="1" smtClean="0"/>
              <a:t>Holveck</a:t>
            </a:r>
            <a:r>
              <a:rPr lang="en-US" dirty="0" smtClean="0"/>
              <a:t> | NP LYON| </a:t>
            </a:r>
            <a:r>
              <a:rPr lang="en-US" dirty="0" err="1" smtClean="0"/>
              <a:t>Février</a:t>
            </a:r>
            <a:r>
              <a:rPr lang="en-US" dirty="0" smtClean="0"/>
              <a:t> 2016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957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2209800" y="152400"/>
            <a:ext cx="6934200" cy="762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4000" dirty="0" smtClean="0">
                <a:solidFill>
                  <a:srgbClr val="73B63C"/>
                </a:solidFill>
              </a:rPr>
              <a:t>AG Valenciennes (</a:t>
            </a:r>
            <a:r>
              <a:rPr lang="sv-SE" sz="4000" dirty="0" err="1" smtClean="0">
                <a:solidFill>
                  <a:srgbClr val="73B63C"/>
                </a:solidFill>
              </a:rPr>
              <a:t>February</a:t>
            </a:r>
            <a:r>
              <a:rPr lang="sv-SE" sz="4000" dirty="0" smtClean="0">
                <a:solidFill>
                  <a:srgbClr val="73B63C"/>
                </a:solidFill>
              </a:rPr>
              <a:t>)</a:t>
            </a:r>
            <a:endParaRPr lang="sv-SE" sz="4000" dirty="0">
              <a:solidFill>
                <a:srgbClr val="73B63C"/>
              </a:solidFill>
            </a:endParaRPr>
          </a:p>
        </p:txBody>
      </p:sp>
      <p:pic>
        <p:nvPicPr>
          <p:cNvPr id="5" name="Picture 4" descr="Capture d’écran 2015-06-03 à 22.26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091042"/>
          </a:xfrm>
          <a:prstGeom prst="rect">
            <a:avLst/>
          </a:prstGeom>
        </p:spPr>
      </p:pic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338262" y="6698776"/>
            <a:ext cx="6205538" cy="159224"/>
          </a:xfrm>
        </p:spPr>
        <p:txBody>
          <a:bodyPr/>
          <a:lstStyle/>
          <a:p>
            <a:pPr algn="ctr">
              <a:defRPr/>
            </a:pPr>
            <a:r>
              <a:rPr lang="en-US" dirty="0" err="1" smtClean="0"/>
              <a:t>Jérémie</a:t>
            </a:r>
            <a:r>
              <a:rPr lang="en-US" dirty="0" smtClean="0"/>
              <a:t> Samson &amp; </a:t>
            </a:r>
            <a:r>
              <a:rPr lang="en-US" dirty="0" smtClean="0"/>
              <a:t>Sarah </a:t>
            </a:r>
            <a:r>
              <a:rPr lang="en-US" dirty="0" err="1" smtClean="0"/>
              <a:t>Holveck</a:t>
            </a:r>
            <a:r>
              <a:rPr lang="en-US" dirty="0" smtClean="0"/>
              <a:t> | NP LYON| </a:t>
            </a:r>
            <a:r>
              <a:rPr lang="en-US" dirty="0" err="1" smtClean="0"/>
              <a:t>Février</a:t>
            </a:r>
            <a:r>
              <a:rPr lang="en-US" dirty="0" smtClean="0"/>
              <a:t> 2016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369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 bwMode="auto">
          <a:xfrm>
            <a:off x="152400" y="2286000"/>
            <a:ext cx="899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b="1" kern="120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2B3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2B3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2B3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2B3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2B3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2B3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2B3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2B3"/>
                </a:solidFill>
                <a:latin typeface="Cambria" pitchFamily="18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8000" dirty="0" smtClean="0">
                <a:solidFill>
                  <a:srgbClr val="E7690B"/>
                </a:solidFill>
              </a:rPr>
              <a:t>NP Nancy =&gt; 5128</a:t>
            </a:r>
            <a:endParaRPr lang="sv-SE" sz="8000" dirty="0">
              <a:solidFill>
                <a:srgbClr val="E7690B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338262" y="6698776"/>
            <a:ext cx="6205538" cy="159224"/>
          </a:xfrm>
        </p:spPr>
        <p:txBody>
          <a:bodyPr/>
          <a:lstStyle/>
          <a:p>
            <a:pPr algn="ctr">
              <a:defRPr/>
            </a:pPr>
            <a:r>
              <a:rPr lang="en-US" dirty="0" err="1" smtClean="0"/>
              <a:t>Jérémie</a:t>
            </a:r>
            <a:r>
              <a:rPr lang="en-US" dirty="0" smtClean="0"/>
              <a:t> Samson &amp; </a:t>
            </a:r>
            <a:r>
              <a:rPr lang="en-US" dirty="0" smtClean="0"/>
              <a:t>Sarah </a:t>
            </a:r>
            <a:r>
              <a:rPr lang="en-US" dirty="0" err="1" smtClean="0"/>
              <a:t>Holveck</a:t>
            </a:r>
            <a:r>
              <a:rPr lang="en-US" dirty="0" smtClean="0"/>
              <a:t> | NP LYON| </a:t>
            </a:r>
            <a:r>
              <a:rPr lang="en-US" dirty="0" err="1" smtClean="0"/>
              <a:t>Février</a:t>
            </a:r>
            <a:r>
              <a:rPr lang="en-US" dirty="0" smtClean="0"/>
              <a:t> 2016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579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869469"/>
            <a:ext cx="7772400" cy="1778731"/>
          </a:xfrm>
        </p:spPr>
        <p:txBody>
          <a:bodyPr/>
          <a:lstStyle/>
          <a:p>
            <a:r>
              <a:rPr lang="en-US" dirty="0" smtClean="0"/>
              <a:t>Thank you guys</a:t>
            </a:r>
            <a:endParaRPr lang="en-US" dirty="0"/>
          </a:p>
        </p:txBody>
      </p:sp>
      <p:pic>
        <p:nvPicPr>
          <p:cNvPr id="8" name="Picture 7" descr="Capture d’écran 2015-06-03 à 21.47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774">
            <a:off x="271443" y="1285469"/>
            <a:ext cx="2235200" cy="2070100"/>
          </a:xfrm>
          <a:prstGeom prst="rect">
            <a:avLst/>
          </a:prstGeom>
        </p:spPr>
      </p:pic>
      <p:pic>
        <p:nvPicPr>
          <p:cNvPr id="9" name="Picture 8" descr="Capture d’écran 2015-06-03 à 21.47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6297">
            <a:off x="6709291" y="1519357"/>
            <a:ext cx="2070100" cy="2032000"/>
          </a:xfrm>
          <a:prstGeom prst="rect">
            <a:avLst/>
          </a:prstGeom>
        </p:spPr>
      </p:pic>
      <p:pic>
        <p:nvPicPr>
          <p:cNvPr id="10" name="Picture 9" descr="Capture d’écran 2015-06-03 à 21.48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90600"/>
            <a:ext cx="1790700" cy="1943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448506">
            <a:off x="457200" y="3124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3B63C"/>
                </a:solidFill>
              </a:rPr>
              <a:t>Thomas</a:t>
            </a:r>
            <a:endParaRPr lang="en-US" sz="2800" b="1" dirty="0">
              <a:solidFill>
                <a:srgbClr val="73B63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2819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3B63C"/>
                </a:solidFill>
              </a:rPr>
              <a:t>François</a:t>
            </a:r>
            <a:endParaRPr lang="en-US" sz="2800" b="1" dirty="0">
              <a:solidFill>
                <a:srgbClr val="73B63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704685">
            <a:off x="5755730" y="3275283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3B63C"/>
                </a:solidFill>
              </a:rPr>
              <a:t>Damien</a:t>
            </a:r>
            <a:endParaRPr lang="en-US" sz="2800" b="1" dirty="0">
              <a:solidFill>
                <a:srgbClr val="73B63C"/>
              </a:solidFill>
            </a:endParaRPr>
          </a:p>
        </p:txBody>
      </p:sp>
      <p:pic>
        <p:nvPicPr>
          <p:cNvPr id="15" name="Picture 14" descr="lille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572000"/>
            <a:ext cx="3162300" cy="1651000"/>
          </a:xfrm>
          <a:prstGeom prst="rect">
            <a:avLst/>
          </a:prstGeom>
        </p:spPr>
      </p:pic>
      <p:sp>
        <p:nvSpPr>
          <p:cNvPr id="1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338262" y="6698776"/>
            <a:ext cx="6205538" cy="159224"/>
          </a:xfrm>
        </p:spPr>
        <p:txBody>
          <a:bodyPr/>
          <a:lstStyle/>
          <a:p>
            <a:pPr algn="ctr">
              <a:defRPr/>
            </a:pPr>
            <a:r>
              <a:rPr lang="en-US" dirty="0" err="1" smtClean="0"/>
              <a:t>Jérémie</a:t>
            </a:r>
            <a:r>
              <a:rPr lang="en-US" dirty="0" smtClean="0"/>
              <a:t> Samson &amp; </a:t>
            </a:r>
            <a:r>
              <a:rPr lang="en-US" dirty="0" smtClean="0"/>
              <a:t>Sarah </a:t>
            </a:r>
            <a:r>
              <a:rPr lang="en-US" dirty="0" err="1" smtClean="0"/>
              <a:t>Holveck</a:t>
            </a:r>
            <a:r>
              <a:rPr lang="en-US" dirty="0" smtClean="0"/>
              <a:t> | NP LYON| </a:t>
            </a:r>
            <a:r>
              <a:rPr lang="en-US" dirty="0" err="1" smtClean="0"/>
              <a:t>Février</a:t>
            </a:r>
            <a:r>
              <a:rPr lang="en-US" dirty="0" smtClean="0"/>
              <a:t> 2016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780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pture d’écran 2016-02-28 à 10.57.1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8" b="5638"/>
          <a:stretch>
            <a:fillRect/>
          </a:stretch>
        </p:blipFill>
        <p:spPr/>
      </p:pic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338262" y="6698776"/>
            <a:ext cx="6205538" cy="159224"/>
          </a:xfrm>
        </p:spPr>
        <p:txBody>
          <a:bodyPr/>
          <a:lstStyle/>
          <a:p>
            <a:pPr algn="ctr">
              <a:defRPr/>
            </a:pPr>
            <a:r>
              <a:rPr lang="en-US" dirty="0" err="1" smtClean="0"/>
              <a:t>Jérémie</a:t>
            </a:r>
            <a:r>
              <a:rPr lang="en-US" dirty="0" smtClean="0"/>
              <a:t> Samson &amp; </a:t>
            </a:r>
            <a:r>
              <a:rPr lang="en-US" dirty="0" smtClean="0"/>
              <a:t>Sarah </a:t>
            </a:r>
            <a:r>
              <a:rPr lang="en-US" dirty="0" err="1" smtClean="0"/>
              <a:t>Holveck</a:t>
            </a:r>
            <a:r>
              <a:rPr lang="en-US" dirty="0" smtClean="0"/>
              <a:t> | NP LYON| </a:t>
            </a:r>
            <a:r>
              <a:rPr lang="en-US" dirty="0" err="1" smtClean="0"/>
              <a:t>Février</a:t>
            </a:r>
            <a:r>
              <a:rPr lang="en-US" dirty="0" smtClean="0"/>
              <a:t> 2016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841996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Slide">
  <a:themeElements>
    <a:clrScheme name="Custom 1">
      <a:dk1>
        <a:srgbClr val="1C1C1C"/>
      </a:dk1>
      <a:lt1>
        <a:sysClr val="window" lastClr="FFFFFF"/>
      </a:lt1>
      <a:dk2>
        <a:srgbClr val="2E3192"/>
      </a:dk2>
      <a:lt2>
        <a:srgbClr val="EEECE1"/>
      </a:lt2>
      <a:accent1>
        <a:srgbClr val="00AEEF"/>
      </a:accent1>
      <a:accent2>
        <a:srgbClr val="0088B8"/>
      </a:accent2>
      <a:accent3>
        <a:srgbClr val="EC008C"/>
      </a:accent3>
      <a:accent4>
        <a:srgbClr val="B4006B"/>
      </a:accent4>
      <a:accent5>
        <a:srgbClr val="F47B20"/>
      </a:accent5>
      <a:accent6>
        <a:srgbClr val="7BC143"/>
      </a:accent6>
      <a:hlink>
        <a:srgbClr val="1F497D"/>
      </a:hlink>
      <a:folHlink>
        <a:srgbClr val="800080"/>
      </a:folHlink>
    </a:clrScheme>
    <a:fontScheme name="ESNstyle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thSidemenu">
  <a:themeElements>
    <a:clrScheme name="Custom 1">
      <a:dk1>
        <a:srgbClr val="1C1C1C"/>
      </a:dk1>
      <a:lt1>
        <a:sysClr val="window" lastClr="FFFFFF"/>
      </a:lt1>
      <a:dk2>
        <a:srgbClr val="2E3192"/>
      </a:dk2>
      <a:lt2>
        <a:srgbClr val="EEECE1"/>
      </a:lt2>
      <a:accent1>
        <a:srgbClr val="00AEEF"/>
      </a:accent1>
      <a:accent2>
        <a:srgbClr val="0088B8"/>
      </a:accent2>
      <a:accent3>
        <a:srgbClr val="EC008C"/>
      </a:accent3>
      <a:accent4>
        <a:srgbClr val="B4006B"/>
      </a:accent4>
      <a:accent5>
        <a:srgbClr val="F47B20"/>
      </a:accent5>
      <a:accent6>
        <a:srgbClr val="7BC143"/>
      </a:accent6>
      <a:hlink>
        <a:srgbClr val="1F497D"/>
      </a:hlink>
      <a:folHlink>
        <a:srgbClr val="800080"/>
      </a:folHlink>
    </a:clrScheme>
    <a:fontScheme name="ESNstyle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SN_fullColour_blue">
  <a:themeElements>
    <a:clrScheme name="Custom 1">
      <a:dk1>
        <a:srgbClr val="1C1C1C"/>
      </a:dk1>
      <a:lt1>
        <a:sysClr val="window" lastClr="FFFFFF"/>
      </a:lt1>
      <a:dk2>
        <a:srgbClr val="2E3192"/>
      </a:dk2>
      <a:lt2>
        <a:srgbClr val="EEECE1"/>
      </a:lt2>
      <a:accent1>
        <a:srgbClr val="00AEEF"/>
      </a:accent1>
      <a:accent2>
        <a:srgbClr val="0088B8"/>
      </a:accent2>
      <a:accent3>
        <a:srgbClr val="EC008C"/>
      </a:accent3>
      <a:accent4>
        <a:srgbClr val="B4006B"/>
      </a:accent4>
      <a:accent5>
        <a:srgbClr val="F47B20"/>
      </a:accent5>
      <a:accent6>
        <a:srgbClr val="7BC143"/>
      </a:accent6>
      <a:hlink>
        <a:srgbClr val="1F497D"/>
      </a:hlink>
      <a:folHlink>
        <a:srgbClr val="800080"/>
      </a:folHlink>
    </a:clrScheme>
    <a:fontScheme name="ESNstyle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SN_fullColour_pink">
  <a:themeElements>
    <a:clrScheme name="Custom 1">
      <a:dk1>
        <a:srgbClr val="1C1C1C"/>
      </a:dk1>
      <a:lt1>
        <a:sysClr val="window" lastClr="FFFFFF"/>
      </a:lt1>
      <a:dk2>
        <a:srgbClr val="2E3192"/>
      </a:dk2>
      <a:lt2>
        <a:srgbClr val="EEECE1"/>
      </a:lt2>
      <a:accent1>
        <a:srgbClr val="00AEEF"/>
      </a:accent1>
      <a:accent2>
        <a:srgbClr val="0088B8"/>
      </a:accent2>
      <a:accent3>
        <a:srgbClr val="EC008C"/>
      </a:accent3>
      <a:accent4>
        <a:srgbClr val="B4006B"/>
      </a:accent4>
      <a:accent5>
        <a:srgbClr val="F47B20"/>
      </a:accent5>
      <a:accent6>
        <a:srgbClr val="7BC143"/>
      </a:accent6>
      <a:hlink>
        <a:srgbClr val="1F497D"/>
      </a:hlink>
      <a:folHlink>
        <a:srgbClr val="800080"/>
      </a:folHlink>
    </a:clrScheme>
    <a:fontScheme name="ESNstyle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SN_fullColour_orange">
  <a:themeElements>
    <a:clrScheme name="Custom 1">
      <a:dk1>
        <a:srgbClr val="1C1C1C"/>
      </a:dk1>
      <a:lt1>
        <a:sysClr val="window" lastClr="FFFFFF"/>
      </a:lt1>
      <a:dk2>
        <a:srgbClr val="2E3192"/>
      </a:dk2>
      <a:lt2>
        <a:srgbClr val="EEECE1"/>
      </a:lt2>
      <a:accent1>
        <a:srgbClr val="00AEEF"/>
      </a:accent1>
      <a:accent2>
        <a:srgbClr val="0088B8"/>
      </a:accent2>
      <a:accent3>
        <a:srgbClr val="EC008C"/>
      </a:accent3>
      <a:accent4>
        <a:srgbClr val="B4006B"/>
      </a:accent4>
      <a:accent5>
        <a:srgbClr val="F47B20"/>
      </a:accent5>
      <a:accent6>
        <a:srgbClr val="7BC143"/>
      </a:accent6>
      <a:hlink>
        <a:srgbClr val="1F497D"/>
      </a:hlink>
      <a:folHlink>
        <a:srgbClr val="800080"/>
      </a:folHlink>
    </a:clrScheme>
    <a:fontScheme name="ESNstyle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SN_fullColour_green">
  <a:themeElements>
    <a:clrScheme name="Custom 1">
      <a:dk1>
        <a:srgbClr val="1C1C1C"/>
      </a:dk1>
      <a:lt1>
        <a:sysClr val="window" lastClr="FFFFFF"/>
      </a:lt1>
      <a:dk2>
        <a:srgbClr val="2E3192"/>
      </a:dk2>
      <a:lt2>
        <a:srgbClr val="EEECE1"/>
      </a:lt2>
      <a:accent1>
        <a:srgbClr val="00AEEF"/>
      </a:accent1>
      <a:accent2>
        <a:srgbClr val="0088B8"/>
      </a:accent2>
      <a:accent3>
        <a:srgbClr val="EC008C"/>
      </a:accent3>
      <a:accent4>
        <a:srgbClr val="B4006B"/>
      </a:accent4>
      <a:accent5>
        <a:srgbClr val="F47B20"/>
      </a:accent5>
      <a:accent6>
        <a:srgbClr val="7BC143"/>
      </a:accent6>
      <a:hlink>
        <a:srgbClr val="1F497D"/>
      </a:hlink>
      <a:folHlink>
        <a:srgbClr val="800080"/>
      </a:folHlink>
    </a:clrScheme>
    <a:fontScheme name="ESNstyle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orPicture_white">
  <a:themeElements>
    <a:clrScheme name="Custom 1">
      <a:dk1>
        <a:srgbClr val="1C1C1C"/>
      </a:dk1>
      <a:lt1>
        <a:sysClr val="window" lastClr="FFFFFF"/>
      </a:lt1>
      <a:dk2>
        <a:srgbClr val="2E3192"/>
      </a:dk2>
      <a:lt2>
        <a:srgbClr val="EEECE1"/>
      </a:lt2>
      <a:accent1>
        <a:srgbClr val="00AEEF"/>
      </a:accent1>
      <a:accent2>
        <a:srgbClr val="0088B8"/>
      </a:accent2>
      <a:accent3>
        <a:srgbClr val="EC008C"/>
      </a:accent3>
      <a:accent4>
        <a:srgbClr val="B4006B"/>
      </a:accent4>
      <a:accent5>
        <a:srgbClr val="F47B20"/>
      </a:accent5>
      <a:accent6>
        <a:srgbClr val="7BC143"/>
      </a:accent6>
      <a:hlink>
        <a:srgbClr val="1F497D"/>
      </a:hlink>
      <a:folHlink>
        <a:srgbClr val="800080"/>
      </a:folHlink>
    </a:clrScheme>
    <a:fontScheme name="ESNstyle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2295</TotalTime>
  <Words>194</Words>
  <Application>Microsoft Macintosh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standardSlide</vt:lpstr>
      <vt:lpstr>withSidemenu</vt:lpstr>
      <vt:lpstr>ESN_fullColour_blue</vt:lpstr>
      <vt:lpstr>ESN_fullColour_pink</vt:lpstr>
      <vt:lpstr>ESN_fullColour_orange</vt:lpstr>
      <vt:lpstr>ESN_fullColour_green</vt:lpstr>
      <vt:lpstr>forPicture_white</vt:lpstr>
      <vt:lpstr>BuddySystem </vt:lpstr>
      <vt:lpstr>Historique</vt:lpstr>
      <vt:lpstr>PowerPoint Presentation</vt:lpstr>
      <vt:lpstr>Stats BS 1.0 </vt:lpstr>
      <vt:lpstr>NP Paris (October)</vt:lpstr>
      <vt:lpstr>AG Valenciennes (February)</vt:lpstr>
      <vt:lpstr>PowerPoint Presentation</vt:lpstr>
      <vt:lpstr>Thank you guys</vt:lpstr>
      <vt:lpstr>PowerPoint Presentation</vt:lpstr>
      <vt:lpstr>PowerPoint Presentation</vt:lpstr>
      <vt:lpstr>PowerPoint Presentation</vt:lpstr>
    </vt:vector>
  </TitlesOfParts>
  <Company>Erasmus Student Network AISBL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Josefin Svensson</dc:creator>
  <cp:lastModifiedBy>Jérémie Samson</cp:lastModifiedBy>
  <cp:revision>36</cp:revision>
  <dcterms:created xsi:type="dcterms:W3CDTF">2012-01-10T15:52:53Z</dcterms:created>
  <dcterms:modified xsi:type="dcterms:W3CDTF">2016-03-01T20:54:35Z</dcterms:modified>
</cp:coreProperties>
</file>