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23"/>
  </p:notesMasterIdLst>
  <p:handoutMasterIdLst>
    <p:handoutMasterId r:id="rId24"/>
  </p:handoutMasterIdLst>
  <p:sldIdLst>
    <p:sldId id="256" r:id="rId7"/>
    <p:sldId id="257" r:id="rId8"/>
    <p:sldId id="258" r:id="rId9"/>
    <p:sldId id="271" r:id="rId10"/>
    <p:sldId id="272" r:id="rId11"/>
    <p:sldId id="273" r:id="rId12"/>
    <p:sldId id="274" r:id="rId13"/>
    <p:sldId id="281" r:id="rId14"/>
    <p:sldId id="318" r:id="rId15"/>
    <p:sldId id="324" r:id="rId16"/>
    <p:sldId id="322" r:id="rId17"/>
    <p:sldId id="276" r:id="rId18"/>
    <p:sldId id="278" r:id="rId19"/>
    <p:sldId id="279" r:id="rId20"/>
    <p:sldId id="264" r:id="rId21"/>
    <p:sldId id="280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Kelson Sans" panose="02000500000000000000" charset="0"/>
      <p:regular r:id="rId31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C008C"/>
    <a:srgbClr val="F47B20"/>
    <a:srgbClr val="2E3192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0000"/>
  </p:normalViewPr>
  <p:slideViewPr>
    <p:cSldViewPr snapToGrid="0">
      <p:cViewPr varScale="1">
        <p:scale>
          <a:sx n="72" d="100"/>
          <a:sy n="72" d="100"/>
        </p:scale>
        <p:origin x="13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3dfb25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3dfb25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443dfb258a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073F66A7-F21C-4A4B-8019-9592CFC711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/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BA9928-F84C-4EF1-A2CD-7ECA897E3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Présentation 2017 | ESN France</a:t>
            </a:r>
            <a:endParaRPr lang="sv-S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093C02-AB43-452A-9C4B-67B7D91D9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FD31C5-8C5C-4AE4-A078-DC915B17FC49}" type="slidenum">
              <a:rPr lang="sv-SE"/>
              <a:pPr>
                <a:defRPr/>
              </a:pPr>
              <a:t>‹N°›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8943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9B61E1-FCB8-496A-A83D-FB8F64C0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BA93735-8EED-4A14-BE03-E73F5CE6B144}" type="datetime1">
              <a:rPr lang="fr-FR"/>
              <a:pPr>
                <a:defRPr/>
              </a:pPr>
              <a:t>03/11/2018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2231C0-5BA9-430E-8B82-4D6D2B7D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Présentation 2017 | ESN France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EBE22F-EA80-4F9E-BF36-DFB1B4ED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D951077-4C3E-47D1-98C9-26AA233891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75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23506D7-920A-431B-8F4B-DD72C02053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A76594D-62EB-4E04-8CF6-270B158FB5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5550B341-7306-4203-9237-11C5EBE39A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45" y="1242876"/>
            <a:ext cx="4605509" cy="1787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 </a:t>
            </a:r>
            <a:r>
              <a:rPr lang="en-US" dirty="0"/>
              <a:t>Instagram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/</a:t>
            </a:r>
            <a:r>
              <a:rPr lang="cs-CZ" dirty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0.tif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9.tif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18577"/>
            <a:ext cx="2596181" cy="100781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AEEF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17" y="1602382"/>
            <a:ext cx="8011766" cy="2274066"/>
          </a:xfrm>
        </p:spPr>
        <p:txBody>
          <a:bodyPr/>
          <a:lstStyle/>
          <a:p>
            <a:r>
              <a:rPr lang="en-US" dirty="0"/>
              <a:t>NP Nancy </a:t>
            </a:r>
            <a:br>
              <a:rPr lang="en-US" dirty="0"/>
            </a:br>
            <a:r>
              <a:rPr lang="en-US" dirty="0"/>
              <a:t>Samedi 3 </a:t>
            </a:r>
            <a:r>
              <a:rPr lang="en-US" dirty="0" err="1"/>
              <a:t>novembre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400" y="4682903"/>
            <a:ext cx="7891200" cy="1655762"/>
          </a:xfrm>
        </p:spPr>
        <p:txBody>
          <a:bodyPr/>
          <a:lstStyle/>
          <a:p>
            <a:r>
              <a:rPr lang="en-US" i="1" dirty="0" err="1"/>
              <a:t>Allez</a:t>
            </a:r>
            <a:r>
              <a:rPr lang="en-US" i="1" dirty="0"/>
              <a:t> on se </a:t>
            </a:r>
            <a:r>
              <a:rPr lang="en-US" i="1" dirty="0" err="1"/>
              <a:t>bouge</a:t>
            </a:r>
            <a:r>
              <a:rPr lang="en-US" i="1" dirty="0"/>
              <a:t> le </a:t>
            </a:r>
            <a:r>
              <a:rPr lang="en-US" i="1"/>
              <a:t>popotin, </a:t>
            </a:r>
            <a:r>
              <a:rPr lang="en-US" i="1" dirty="0"/>
              <a:t>on a </a:t>
            </a:r>
            <a:r>
              <a:rPr lang="en-US" i="1" dirty="0" err="1"/>
              <a:t>plein</a:t>
            </a:r>
            <a:r>
              <a:rPr lang="en-US" i="1" dirty="0"/>
              <a:t> de </a:t>
            </a:r>
            <a:r>
              <a:rPr lang="en-US" i="1" dirty="0" err="1"/>
              <a:t>trucs</a:t>
            </a:r>
            <a:r>
              <a:rPr lang="en-US" i="1" dirty="0"/>
              <a:t> à faire </a:t>
            </a:r>
            <a:r>
              <a:rPr lang="en-US" i="1" dirty="0" err="1"/>
              <a:t>aujourd’hui</a:t>
            </a:r>
            <a:r>
              <a:rPr lang="en-US" i="1" dirty="0"/>
              <a:t> </a:t>
            </a:r>
            <a:r>
              <a:rPr lang="en-US" i="0" dirty="0">
                <a:sym typeface="Wingdings" panose="05000000000000000000" pitchFamily="2" charset="2"/>
              </a:rPr>
              <a:t> 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14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5AED1A-5386-457A-BCA6-EDDD686E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Présentation 2017 | ESN France</a:t>
            </a:r>
          </a:p>
        </p:txBody>
      </p:sp>
      <p:pic>
        <p:nvPicPr>
          <p:cNvPr id="134148" name="Image 27">
            <a:extLst>
              <a:ext uri="{FF2B5EF4-FFF2-40B4-BE49-F238E27FC236}">
                <a16:creationId xmlns:a16="http://schemas.microsoft.com/office/drawing/2014/main" id="{53603090-3449-4787-84C5-BA2EF68B3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390650"/>
            <a:ext cx="9842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 de texte 37">
            <a:extLst>
              <a:ext uri="{FF2B5EF4-FFF2-40B4-BE49-F238E27FC236}">
                <a16:creationId xmlns:a16="http://schemas.microsoft.com/office/drawing/2014/main" id="{CB9FD4E6-C9DE-4995-825C-91D9E70089EB}"/>
              </a:ext>
            </a:extLst>
          </p:cNvPr>
          <p:cNvSpPr txBox="1"/>
          <p:nvPr/>
        </p:nvSpPr>
        <p:spPr>
          <a:xfrm>
            <a:off x="900113" y="2387478"/>
            <a:ext cx="3881437" cy="57626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2200" dirty="0">
                <a:solidFill>
                  <a:srgbClr val="2D2F91"/>
                </a:solidFill>
                <a:cs typeface="Calibri" panose="020F0502020204030204" pitchFamily="34" charset="0"/>
              </a:rPr>
              <a:t>Accueil des étudiants internationaux</a:t>
            </a:r>
            <a:endParaRPr lang="fr-FR" altLang="fr-FR" sz="22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0" name="Zone de texte 38">
            <a:extLst>
              <a:ext uri="{FF2B5EF4-FFF2-40B4-BE49-F238E27FC236}">
                <a16:creationId xmlns:a16="http://schemas.microsoft.com/office/drawing/2014/main" id="{5CED6837-A682-49E9-A1D3-818FD07A4E5E}"/>
              </a:ext>
            </a:extLst>
          </p:cNvPr>
          <p:cNvSpPr txBox="1"/>
          <p:nvPr/>
        </p:nvSpPr>
        <p:spPr>
          <a:xfrm>
            <a:off x="5580063" y="3739478"/>
            <a:ext cx="2879725" cy="57308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2200" dirty="0">
                <a:solidFill>
                  <a:srgbClr val="2D2F91"/>
                </a:solidFill>
                <a:cs typeface="Calibri" panose="020F0502020204030204" pitchFamily="34" charset="0"/>
              </a:rPr>
              <a:t>Promotion de la mobilité internationale</a:t>
            </a:r>
            <a:endParaRPr lang="fr-FR" altLang="fr-FR" sz="22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134151" name="Image 25">
            <a:extLst>
              <a:ext uri="{FF2B5EF4-FFF2-40B4-BE49-F238E27FC236}">
                <a16:creationId xmlns:a16="http://schemas.microsoft.com/office/drawing/2014/main" id="{37E82F22-0D03-48B8-97B7-B5F42938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75" y="3851276"/>
            <a:ext cx="6969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Image 26">
            <a:extLst>
              <a:ext uri="{FF2B5EF4-FFF2-40B4-BE49-F238E27FC236}">
                <a16:creationId xmlns:a16="http://schemas.microsoft.com/office/drawing/2014/main" id="{BBF1612A-8C64-439C-8635-749C8C8E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2375572"/>
            <a:ext cx="7096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Image 12">
            <a:extLst>
              <a:ext uri="{FF2B5EF4-FFF2-40B4-BE49-F238E27FC236}">
                <a16:creationId xmlns:a16="http://schemas.microsoft.com/office/drawing/2014/main" id="{391D8BA4-B69F-44EB-B5DB-4A388FA96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720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4" name="Image 3">
            <a:extLst>
              <a:ext uri="{FF2B5EF4-FFF2-40B4-BE49-F238E27FC236}">
                <a16:creationId xmlns:a16="http://schemas.microsoft.com/office/drawing/2014/main" id="{5B49C2AA-4895-48F2-8B74-1714709E4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549275"/>
            <a:ext cx="348615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5F427-559B-419C-969A-1E4BED00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284538"/>
            <a:ext cx="7772400" cy="1562100"/>
          </a:xfrm>
        </p:spPr>
        <p:txBody>
          <a:bodyPr>
            <a:noAutofit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fr-FR" dirty="0"/>
              <a:t>Comment ?</a:t>
            </a:r>
            <a:br>
              <a:rPr lang="fr-FR" dirty="0"/>
            </a:br>
            <a:br>
              <a:rPr lang="fr-FR" cap="none" dirty="0"/>
            </a:br>
            <a:endParaRPr lang="fr-FR" sz="3600" cap="none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0FE43BA-183E-482D-BD2F-4CB7FE8DC097}"/>
              </a:ext>
            </a:extLst>
          </p:cNvPr>
          <p:cNvSpPr txBox="1">
            <a:spLocks/>
          </p:cNvSpPr>
          <p:nvPr/>
        </p:nvSpPr>
        <p:spPr>
          <a:xfrm>
            <a:off x="628650" y="1243013"/>
            <a:ext cx="7886700" cy="4864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cap="all" baseline="0">
                <a:solidFill>
                  <a:srgbClr val="FFFFF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BA7292-68E7-4F39-8F24-D17372995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913" y="5108575"/>
            <a:ext cx="6400800" cy="1057275"/>
          </a:xfrm>
        </p:spPr>
        <p:txBody>
          <a:bodyPr/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fr-FR" sz="1800" dirty="0"/>
              <a:t>Missions &amp; présentation de l’équipe nationale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35E80-2007-4E3D-ADAD-CC0EC08A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88" y="370149"/>
            <a:ext cx="7886700" cy="538313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Ze</a:t>
            </a:r>
            <a:r>
              <a:rPr lang="fr-FR" dirty="0"/>
              <a:t> bureau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10633C-C6B8-4F10-9A98-F404433D8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9" y="1171605"/>
            <a:ext cx="8177801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35E80-2007-4E3D-ADAD-CC0EC08A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69" y="405775"/>
            <a:ext cx="7886700" cy="538313"/>
          </a:xfrm>
        </p:spPr>
        <p:txBody>
          <a:bodyPr>
            <a:noAutofit/>
          </a:bodyPr>
          <a:lstStyle/>
          <a:p>
            <a:r>
              <a:rPr lang="fr-FR" sz="3200" dirty="0" err="1"/>
              <a:t>Ze</a:t>
            </a:r>
            <a:r>
              <a:rPr lang="fr-FR" sz="3200" dirty="0"/>
              <a:t> conseil d’administration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969B28-E122-4DF6-8DE4-B612D3456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1" y="1291503"/>
            <a:ext cx="8183037" cy="50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35E80-2007-4E3D-ADAD-CC0EC08A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54403"/>
            <a:ext cx="7886700" cy="538313"/>
          </a:xfrm>
        </p:spPr>
        <p:txBody>
          <a:bodyPr>
            <a:noAutofit/>
          </a:bodyPr>
          <a:lstStyle/>
          <a:p>
            <a:r>
              <a:rPr lang="fr-FR" sz="3600" dirty="0" err="1"/>
              <a:t>Ze</a:t>
            </a:r>
            <a:r>
              <a:rPr lang="fr-FR" sz="3600" dirty="0"/>
              <a:t> équipe permanente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969B28-E122-4DF6-8DE4-B612D3456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38" y="1132475"/>
            <a:ext cx="7300082" cy="50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950" y="1316450"/>
            <a:ext cx="9205901" cy="54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00913E9-A724-40BE-8A55-554C275E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au tour de l’association VIT de se présenter !</a:t>
            </a:r>
          </a:p>
        </p:txBody>
      </p:sp>
    </p:spTree>
    <p:extLst>
      <p:ext uri="{BB962C8B-B14F-4D97-AF65-F5344CB8AC3E}">
        <p14:creationId xmlns:p14="http://schemas.microsoft.com/office/powerpoint/2010/main" val="17193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commençant</a:t>
            </a:r>
            <a:r>
              <a:rPr lang="en-US" dirty="0"/>
              <a:t> par voter la Chairing team !</a:t>
            </a:r>
          </a:p>
        </p:txBody>
      </p:sp>
    </p:spTree>
    <p:extLst>
      <p:ext uri="{BB962C8B-B14F-4D97-AF65-F5344CB8AC3E}">
        <p14:creationId xmlns:p14="http://schemas.microsoft.com/office/powerpoint/2010/main" val="4830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930307"/>
          </a:xfrm>
        </p:spPr>
        <p:txBody>
          <a:bodyPr/>
          <a:lstStyle/>
          <a:p>
            <a:r>
              <a:rPr lang="en-US" dirty="0" err="1"/>
              <a:t>Votre</a:t>
            </a:r>
            <a:r>
              <a:rPr lang="en-US" dirty="0"/>
              <a:t> Chairing Team </a:t>
            </a:r>
            <a:r>
              <a:rPr lang="en-US" dirty="0" err="1"/>
              <a:t>dévouée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146BE8-0748-4190-9B55-315B7CDC5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082">
            <a:off x="1146382" y="2549799"/>
            <a:ext cx="3236026" cy="3236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006E8D-3631-4FF9-8E2C-3361D0CDA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93">
            <a:off x="4392783" y="2618341"/>
            <a:ext cx="3236026" cy="3236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31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5FCA6C-9079-4B81-B5E0-7D535240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Vous êtes chauds pour nous laisser </a:t>
            </a:r>
            <a:r>
              <a:rPr lang="fr-FR" dirty="0" err="1"/>
              <a:t>chairer</a:t>
            </a:r>
            <a:r>
              <a:rPr lang="fr-FR" dirty="0"/>
              <a:t> ?</a:t>
            </a:r>
            <a:br>
              <a:rPr lang="fr-FR" dirty="0"/>
            </a:br>
            <a:br>
              <a:rPr lang="fr-FR" dirty="0"/>
            </a:br>
            <a:r>
              <a:rPr lang="fr-FR" sz="2800" dirty="0"/>
              <a:t>(c’est le moment où il faut dire « oui capitaine »)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63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FC7179-564C-42D5-9690-9FBE2C72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Merci, super sympa !</a:t>
            </a:r>
          </a:p>
        </p:txBody>
      </p:sp>
    </p:spTree>
    <p:extLst>
      <p:ext uri="{BB962C8B-B14F-4D97-AF65-F5344CB8AC3E}">
        <p14:creationId xmlns:p14="http://schemas.microsoft.com/office/powerpoint/2010/main" val="9660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5CD07E3-EFE9-465B-BDDF-87B86FFC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0889"/>
            <a:ext cx="7886700" cy="721123"/>
          </a:xfrm>
        </p:spPr>
        <p:txBody>
          <a:bodyPr/>
          <a:lstStyle/>
          <a:p>
            <a:r>
              <a:rPr lang="fr-FR" dirty="0"/>
              <a:t>Agenda : samedi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A01647-9CCA-46B5-9E54-ED237AF3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1" y="2053538"/>
            <a:ext cx="8542198" cy="34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5CD07E3-EFE9-465B-BDDF-87B86FFC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0889"/>
            <a:ext cx="7886700" cy="721123"/>
          </a:xfrm>
        </p:spPr>
        <p:txBody>
          <a:bodyPr/>
          <a:lstStyle/>
          <a:p>
            <a:r>
              <a:rPr lang="fr-FR" dirty="0"/>
              <a:t>Agenda : dimanche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A01647-9CCA-46B5-9E54-ED237AF3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1" y="2136973"/>
            <a:ext cx="8542198" cy="32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5F427-559B-419C-969A-1E4BED00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fr-FR" dirty="0"/>
              <a:t>ESN France: </a:t>
            </a:r>
            <a:br>
              <a:rPr lang="fr-FR" dirty="0"/>
            </a:br>
            <a:r>
              <a:rPr lang="fr-FR" dirty="0"/>
              <a:t>C’est quoi ? </a:t>
            </a:r>
            <a:br>
              <a:rPr lang="fr-FR" cap="none" dirty="0"/>
            </a:br>
            <a:endParaRPr lang="fr-FR" sz="3600" cap="non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BA7292-68E7-4F39-8F24-D17372995F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fr-FR" sz="1800" dirty="0"/>
              <a:t>Missions &amp; présentation de l’équipe nationale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0FE43BA-183E-482D-BD2F-4CB7FE8DC097}"/>
              </a:ext>
            </a:extLst>
          </p:cNvPr>
          <p:cNvSpPr txBox="1">
            <a:spLocks/>
          </p:cNvSpPr>
          <p:nvPr/>
        </p:nvSpPr>
        <p:spPr>
          <a:xfrm>
            <a:off x="628650" y="1243013"/>
            <a:ext cx="7886700" cy="4864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cap="all" baseline="0">
                <a:solidFill>
                  <a:srgbClr val="FFFFF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re 1">
            <a:extLst>
              <a:ext uri="{FF2B5EF4-FFF2-40B4-BE49-F238E27FC236}">
                <a16:creationId xmlns:a16="http://schemas.microsoft.com/office/drawing/2014/main" id="{06323812-4E27-45A1-AC75-DA8D26A3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02" y="262333"/>
            <a:ext cx="7886700" cy="721123"/>
          </a:xfrm>
        </p:spPr>
        <p:txBody>
          <a:bodyPr/>
          <a:lstStyle/>
          <a:p>
            <a:pPr>
              <a:defRPr/>
            </a:pPr>
            <a:r>
              <a:rPr lang="fr-FR" altLang="fr-FR" dirty="0">
                <a:latin typeface="+mj-lt"/>
              </a:rPr>
              <a:t>Le réseau !</a:t>
            </a:r>
          </a:p>
        </p:txBody>
      </p:sp>
      <p:sp>
        <p:nvSpPr>
          <p:cNvPr id="134147" name="Espace réservé du contenu 2">
            <a:extLst>
              <a:ext uri="{FF2B5EF4-FFF2-40B4-BE49-F238E27FC236}">
                <a16:creationId xmlns:a16="http://schemas.microsoft.com/office/drawing/2014/main" id="{6AD7038A-37D2-4006-96D5-6A613C9461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6835" y="1400175"/>
            <a:ext cx="7886700" cy="72112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defRPr/>
            </a:pPr>
            <a:r>
              <a:rPr lang="fr-FR" altLang="fr-FR" sz="2600" b="0" dirty="0">
                <a:latin typeface="+mj-lt"/>
              </a:rPr>
              <a:t>36 assos - Des valeurs communes – Des objectifs communs</a:t>
            </a:r>
          </a:p>
          <a:p>
            <a:pPr marL="0" indent="0">
              <a:defRPr/>
            </a:pPr>
            <a:r>
              <a:rPr lang="fr-FR" altLang="fr-FR" sz="2600" b="0" dirty="0">
                <a:latin typeface="+mj-lt"/>
              </a:rPr>
              <a:t> partage, échanges, projets communs</a:t>
            </a:r>
          </a:p>
        </p:txBody>
      </p:sp>
      <p:pic>
        <p:nvPicPr>
          <p:cNvPr id="133125" name="Image 1">
            <a:extLst>
              <a:ext uri="{FF2B5EF4-FFF2-40B4-BE49-F238E27FC236}">
                <a16:creationId xmlns:a16="http://schemas.microsoft.com/office/drawing/2014/main" id="{8D10C561-7328-4930-861A-EAB912DA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b="1237"/>
          <a:stretch>
            <a:fillRect/>
          </a:stretch>
        </p:blipFill>
        <p:spPr bwMode="auto">
          <a:xfrm>
            <a:off x="1727200" y="2233613"/>
            <a:ext cx="5689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CF11709-88FF-454D-9C74-EA618BDC300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C517721A-A65F-4E1E-9B63-2FCFDB310913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6FAEED28-0889-4A25-BF3C-4C2AE78711C7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3E8B9842-C8F7-408D-979F-9719B0E122CB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B48A3D2-C350-42C8-9828-6F28CA742774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B6730EE-F6E9-41F1-BD3E-E63EBACCE31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powerpoint ESN France</Template>
  <TotalTime>105</TotalTime>
  <Words>119</Words>
  <Application>Microsoft Office PowerPoint</Application>
  <PresentationFormat>Affichage à l'écran (4:3)</PresentationFormat>
  <Paragraphs>23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16</vt:i4>
      </vt:variant>
    </vt:vector>
  </HeadingPairs>
  <TitlesOfParts>
    <vt:vector size="28" baseType="lpstr">
      <vt:lpstr>Lato</vt:lpstr>
      <vt:lpstr>Calibri Light</vt:lpstr>
      <vt:lpstr>Kelson Sans</vt:lpstr>
      <vt:lpstr>Arial</vt:lpstr>
      <vt:lpstr>Calibri</vt:lpstr>
      <vt:lpstr>Wingdings</vt:lpstr>
      <vt:lpstr>Full colours</vt:lpstr>
      <vt:lpstr>Cyan</vt:lpstr>
      <vt:lpstr>Green</vt:lpstr>
      <vt:lpstr>Magenta</vt:lpstr>
      <vt:lpstr>Dark Blue</vt:lpstr>
      <vt:lpstr>Orange</vt:lpstr>
      <vt:lpstr>NP Nancy  Samedi 3 novembre</vt:lpstr>
      <vt:lpstr>En commençant par voter la Chairing team !</vt:lpstr>
      <vt:lpstr>Votre Chairing Team dévouée</vt:lpstr>
      <vt:lpstr>Vous êtes chauds pour nous laisser chairer ?  (c’est le moment où il faut dire « oui capitaine »)</vt:lpstr>
      <vt:lpstr>Merci, super sympa !</vt:lpstr>
      <vt:lpstr>Agenda : samedi</vt:lpstr>
      <vt:lpstr>Agenda : dimanche</vt:lpstr>
      <vt:lpstr>ESN France:  C’est quoi ?  </vt:lpstr>
      <vt:lpstr>Le réseau !</vt:lpstr>
      <vt:lpstr>Présentation PowerPoint</vt:lpstr>
      <vt:lpstr>Comment ?  </vt:lpstr>
      <vt:lpstr>Ze bureau</vt:lpstr>
      <vt:lpstr>Ze conseil d’administration</vt:lpstr>
      <vt:lpstr>Ze équipe permanente</vt:lpstr>
      <vt:lpstr>Présentation PowerPoint</vt:lpstr>
      <vt:lpstr>C’est au tour de l’association VIT de se présenter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Nancy  Samedi 3 novembre</dc:title>
  <dc:creator>Rémy RAES</dc:creator>
  <cp:lastModifiedBy>Rémy RAES</cp:lastModifiedBy>
  <cp:revision>22</cp:revision>
  <dcterms:created xsi:type="dcterms:W3CDTF">2018-11-02T17:09:57Z</dcterms:created>
  <dcterms:modified xsi:type="dcterms:W3CDTF">2018-11-03T08:00:47Z</dcterms:modified>
</cp:coreProperties>
</file>