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24.jpg" ContentType="image/jpeg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0" r:id="rId1"/>
    <p:sldMasterId id="2147483688" r:id="rId2"/>
    <p:sldMasterId id="2147483684" r:id="rId3"/>
    <p:sldMasterId id="2147483692" r:id="rId4"/>
    <p:sldMasterId id="2147483696" r:id="rId5"/>
    <p:sldMasterId id="2147483710" r:id="rId6"/>
  </p:sldMasterIdLst>
  <p:notesMasterIdLst>
    <p:notesMasterId r:id="rId19"/>
  </p:notesMasterIdLst>
  <p:handoutMasterIdLst>
    <p:handoutMasterId r:id="rId20"/>
  </p:handoutMasterIdLst>
  <p:sldIdLst>
    <p:sldId id="270" r:id="rId7"/>
    <p:sldId id="256" r:id="rId8"/>
    <p:sldId id="257" r:id="rId9"/>
    <p:sldId id="262" r:id="rId10"/>
    <p:sldId id="263" r:id="rId11"/>
    <p:sldId id="264" r:id="rId12"/>
    <p:sldId id="265" r:id="rId13"/>
    <p:sldId id="266" r:id="rId14"/>
    <p:sldId id="267" r:id="rId15"/>
    <p:sldId id="258" r:id="rId16"/>
    <p:sldId id="259" r:id="rId17"/>
    <p:sldId id="260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Kelson Sans" panose="02000500000000000000" charset="0"/>
      <p:regular r:id="rId25"/>
      <p:bold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Lato Black" panose="020F0502020204030203" pitchFamily="34" charset="0"/>
      <p:bold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DF3"/>
    <a:srgbClr val="00AEEF"/>
    <a:srgbClr val="EC008C"/>
    <a:srgbClr val="F47B20"/>
    <a:srgbClr val="2E3192"/>
    <a:srgbClr val="7AC143"/>
    <a:srgbClr val="292D78"/>
    <a:srgbClr val="E57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5000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2CE37-FBF0-8944-9D6D-E5A56202BF65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4E4C2-7586-7F4E-BD5F-B130DE8169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6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EFF74-4B9D-864A-835D-ABDA1739F675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09CFB-A33E-D74C-A601-AC9609BEEC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5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tif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tif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tif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43080" y="1242877"/>
            <a:ext cx="7891200" cy="3240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cap="none" spc="-300" baseline="0">
                <a:solidFill>
                  <a:srgbClr val="00AEEF"/>
                </a:solidFill>
                <a:latin typeface="Kelson Sans" panose="020005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43080" y="4801656"/>
            <a:ext cx="7891200" cy="165576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 i="1" spc="-100" baseline="0">
                <a:solidFill>
                  <a:srgbClr val="00AEE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43080" y="1242877"/>
            <a:ext cx="7891200" cy="3240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cap="none" spc="-300" baseline="0">
                <a:latin typeface="Kelson Sans" panose="02000500000000000000" pitchFamily="50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43080" y="4801656"/>
            <a:ext cx="7891200" cy="165576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 i="1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100" baseline="0">
                <a:latin typeface="Kelson Sans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2"/>
              </a:buBlip>
              <a:defRPr sz="3200" b="1" cap="none" spc="-100" baseline="0">
                <a:latin typeface="Lato" panose="020F0502020204030203" pitchFamily="34" charset="0"/>
              </a:defRPr>
            </a:lvl1pPr>
            <a:lvl2pPr marL="1027113" indent="-458788" algn="l">
              <a:buSzPct val="100000"/>
              <a:buFont typeface="Arial" charset="0"/>
              <a:buChar char="•"/>
              <a:defRPr sz="2400" cap="none" spc="-100" baseline="0">
                <a:latin typeface="Lato" panose="020F0502020204030203" pitchFamily="34" charset="0"/>
              </a:defRPr>
            </a:lvl2pPr>
            <a:lvl3pPr marL="1484313" indent="-454025" algn="l">
              <a:buSzPct val="100000"/>
              <a:buFont typeface="Arial" charset="0"/>
              <a:buChar char="•"/>
              <a:defRPr sz="1800" cap="none" spc="0" baseline="0">
                <a:latin typeface="Lato" panose="020F0502020204030203" pitchFamily="34" charset="0"/>
              </a:defRPr>
            </a:lvl3pPr>
            <a:lvl4pPr marL="1941513" indent="-458788" algn="l">
              <a:buSzPct val="100000"/>
              <a:buFont typeface="Arial" charset="0"/>
              <a:buChar char="•"/>
              <a:defRPr sz="1400" cap="none" spc="0" baseline="0">
                <a:latin typeface="Lato" panose="020F0502020204030203" pitchFamily="34" charset="0"/>
              </a:defRPr>
            </a:lvl4pPr>
            <a:lvl5pPr marL="2398713" indent="-454025" algn="l">
              <a:buSzPct val="100000"/>
              <a:buFont typeface="Arial" charset="0"/>
              <a:buChar char="•"/>
              <a:defRPr sz="1100" cap="none" spc="0" baseline="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1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none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8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solidFill>
            <a:srgbClr val="00AEEF">
              <a:alpha val="90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800" b="1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094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8113" cy="6858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Placeholder 13"/>
          <p:cNvSpPr>
            <a:spLocks noGrp="1"/>
          </p:cNvSpPr>
          <p:nvPr>
            <p:ph type="title"/>
          </p:nvPr>
        </p:nvSpPr>
        <p:spPr>
          <a:xfrm>
            <a:off x="360000" y="381264"/>
            <a:ext cx="3990058" cy="1188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567219"/>
            <a:ext cx="3990058" cy="49578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3"/>
              </a:buBlip>
              <a:defRPr sz="3200" b="1" cap="none" spc="-100" baseline="0">
                <a:latin typeface="Lato" panose="020F0502020204030203" pitchFamily="34" charset="0"/>
              </a:defRPr>
            </a:lvl1pPr>
            <a:lvl2pPr marL="1027113" indent="-449263" algn="l">
              <a:buSzPct val="100000"/>
              <a:buFont typeface="Arial" charset="0"/>
              <a:buChar char="•"/>
              <a:defRPr sz="2400" cap="none" spc="-100" baseline="0">
                <a:latin typeface="Lato" panose="020F0502020204030203" pitchFamily="34" charset="0"/>
              </a:defRPr>
            </a:lvl2pPr>
            <a:lvl3pPr marL="1484313" indent="-454025" algn="l">
              <a:buSzPct val="100000"/>
              <a:buFont typeface="Arial" charset="0"/>
              <a:buChar char="•"/>
              <a:defRPr sz="1800" cap="none" spc="0" baseline="0">
                <a:latin typeface="Lato" panose="020F0502020204030203" pitchFamily="34" charset="0"/>
              </a:defRPr>
            </a:lvl3pPr>
            <a:lvl4pPr marL="1941513" indent="-458788" algn="l">
              <a:buSzPct val="100000"/>
              <a:buFont typeface="Arial" charset="0"/>
              <a:buChar char="•"/>
              <a:defRPr sz="1400" cap="none" spc="0" baseline="0">
                <a:latin typeface="Lato" panose="020F0502020204030203" pitchFamily="34" charset="0"/>
              </a:defRPr>
            </a:lvl4pPr>
            <a:lvl5pPr marL="2398713" indent="-454025" algn="l">
              <a:buSzPct val="100000"/>
              <a:buFont typeface="Arial" charset="0"/>
              <a:buChar char="•"/>
              <a:defRPr sz="1100" cap="none" spc="0" baseline="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32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8113" cy="6858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72000" cy="6858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Placeholder 13"/>
          <p:cNvSpPr>
            <a:spLocks noGrp="1"/>
          </p:cNvSpPr>
          <p:nvPr>
            <p:ph type="title"/>
          </p:nvPr>
        </p:nvSpPr>
        <p:spPr>
          <a:xfrm>
            <a:off x="4811696" y="381264"/>
            <a:ext cx="3972303" cy="1188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811696" y="1567219"/>
            <a:ext cx="3972303" cy="49578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3"/>
              </a:buBlip>
              <a:defRPr sz="3200" cap="none" spc="-100" baseline="0">
                <a:latin typeface="Lato" panose="020F0502020204030203" pitchFamily="34" charset="0"/>
              </a:defRPr>
            </a:lvl1pPr>
            <a:lvl2pPr marL="1027113" indent="-458788" algn="l">
              <a:buSzPct val="100000"/>
              <a:buFont typeface="Arial" charset="0"/>
              <a:buChar char="•"/>
              <a:defRPr sz="2400" cap="none" spc="-100" baseline="0">
                <a:latin typeface="Lato" panose="020F0502020204030203" pitchFamily="34" charset="0"/>
              </a:defRPr>
            </a:lvl2pPr>
            <a:lvl3pPr marL="1484313" indent="-454025" algn="l">
              <a:buSzPct val="100000"/>
              <a:buFont typeface="Arial" charset="0"/>
              <a:buChar char="•"/>
              <a:defRPr sz="1800" cap="none" spc="0" baseline="0">
                <a:latin typeface="Lato" panose="020F0502020204030203" pitchFamily="34" charset="0"/>
              </a:defRPr>
            </a:lvl3pPr>
            <a:lvl4pPr marL="1941513" indent="-458788" algn="l">
              <a:buSzPct val="100000"/>
              <a:buFont typeface="Arial" charset="0"/>
              <a:buChar char="•"/>
              <a:defRPr sz="1400" cap="none" spc="0" baseline="0">
                <a:latin typeface="Lato" panose="020F0502020204030203" pitchFamily="34" charset="0"/>
              </a:defRPr>
            </a:lvl4pPr>
            <a:lvl5pPr marL="2398713" indent="-454025" algn="l">
              <a:buSzPct val="100000"/>
              <a:buFont typeface="Arial" charset="0"/>
              <a:buChar char="•"/>
              <a:defRPr sz="1100" cap="none" spc="0" baseline="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2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8113" cy="6858000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88679" y="5698071"/>
            <a:ext cx="4031537" cy="5094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403225" algn="ctr">
              <a:buSzPct val="125000"/>
              <a:buFontTx/>
              <a:buBlip>
                <a:blip r:embed="rId3"/>
              </a:buBlip>
              <a:defRPr sz="2400" b="1" i="0" cap="none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>
                <a:solidFill>
                  <a:srgbClr val="00AEEF"/>
                </a:solidFill>
              </a:defRPr>
            </a:lvl2pPr>
            <a:lvl3pPr marL="1485877" indent="-571500" algn="l">
              <a:buSzPct val="100000"/>
              <a:buFont typeface="Arial" charset="0"/>
              <a:buChar char="•"/>
              <a:defRPr sz="1800" cap="none" spc="-100" baseline="0">
                <a:solidFill>
                  <a:srgbClr val="00AEEF"/>
                </a:solidFill>
              </a:defRPr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>
                <a:solidFill>
                  <a:srgbClr val="00AEEF"/>
                </a:solidFill>
              </a:defRPr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 dirty="0"/>
              <a:t>@</a:t>
            </a:r>
            <a:r>
              <a:rPr lang="cs-CZ" dirty="0"/>
              <a:t>Your</a:t>
            </a:r>
            <a:r>
              <a:rPr lang="en-US" dirty="0"/>
              <a:t> section’s</a:t>
            </a:r>
            <a:r>
              <a:rPr lang="cs-CZ" dirty="0"/>
              <a:t> </a:t>
            </a:r>
            <a:r>
              <a:rPr lang="en-US" dirty="0"/>
              <a:t>Instagram</a:t>
            </a:r>
          </a:p>
        </p:txBody>
      </p:sp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643080" y="1242877"/>
            <a:ext cx="7891200" cy="32348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 cap="none" spc="-100" baseline="0">
                <a:solidFill>
                  <a:schemeClr val="bg1"/>
                </a:solidFill>
                <a:latin typeface="Kelson Sans" panose="02000500000000000000" pitchFamily="50" charset="0"/>
              </a:defRPr>
            </a:lvl1pPr>
          </a:lstStyle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email@section.esn.org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3080" y="4477702"/>
            <a:ext cx="7891200" cy="56871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200" i="1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position | ESN section/country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05" y="1242876"/>
            <a:ext cx="4778390" cy="1854927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6399" y="5698070"/>
            <a:ext cx="3962280" cy="5094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ctr">
              <a:buSzPct val="125000"/>
              <a:buFontTx/>
              <a:buBlip>
                <a:blip r:embed="rId5"/>
              </a:buBlip>
              <a:defRPr sz="2400" b="1" i="0" cap="none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>
                <a:solidFill>
                  <a:srgbClr val="00AEEF"/>
                </a:solidFill>
              </a:defRPr>
            </a:lvl2pPr>
            <a:lvl3pPr marL="1485877" indent="-571500" algn="l">
              <a:buSzPct val="100000"/>
              <a:buFont typeface="Arial" charset="0"/>
              <a:buChar char="•"/>
              <a:defRPr sz="1800" cap="none" spc="-100" baseline="0">
                <a:solidFill>
                  <a:srgbClr val="00AEEF"/>
                </a:solidFill>
              </a:defRPr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>
                <a:solidFill>
                  <a:srgbClr val="00AEEF"/>
                </a:solidFill>
              </a:defRPr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cs-CZ" dirty="0"/>
              <a:t>Your</a:t>
            </a:r>
            <a:r>
              <a:rPr lang="en-US" dirty="0"/>
              <a:t> section’s</a:t>
            </a:r>
            <a:r>
              <a:rPr lang="cs-CZ" dirty="0"/>
              <a:t> Facebook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8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43080" y="1242877"/>
            <a:ext cx="7891200" cy="3240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cap="none" spc="-300" baseline="0">
                <a:latin typeface="Kelson Sans" panose="02000500000000000000" pitchFamily="50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43080" y="4801656"/>
            <a:ext cx="7891200" cy="165576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 i="1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23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cap="none" spc="-100" baseline="0">
                <a:solidFill>
                  <a:srgbClr val="00AEEF"/>
                </a:solidFill>
                <a:latin typeface="Kelson Sans" panose="020005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100" baseline="0">
                <a:latin typeface="Kelson Sans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2"/>
              </a:buBlip>
              <a:defRPr sz="3200" b="1" cap="none" spc="-100" baseline="0">
                <a:latin typeface="Lato" panose="020F0502020204030203" pitchFamily="34" charset="0"/>
              </a:defRPr>
            </a:lvl1pPr>
            <a:lvl2pPr marL="1027113" indent="-458788" algn="l">
              <a:buSzPct val="100000"/>
              <a:buFont typeface="Arial" charset="0"/>
              <a:buChar char="•"/>
              <a:defRPr sz="2400" cap="none" spc="-100" baseline="0">
                <a:latin typeface="Lato" panose="020F0502020204030203" pitchFamily="34" charset="0"/>
              </a:defRPr>
            </a:lvl2pPr>
            <a:lvl3pPr marL="1484313" indent="-454025" algn="l">
              <a:buSzPct val="100000"/>
              <a:buFont typeface="Arial" charset="0"/>
              <a:buChar char="•"/>
              <a:defRPr sz="1800" cap="none" spc="0" baseline="0">
                <a:latin typeface="Lato" panose="020F0502020204030203" pitchFamily="34" charset="0"/>
              </a:defRPr>
            </a:lvl3pPr>
            <a:lvl4pPr marL="1941513" indent="-458788" algn="l">
              <a:buSzPct val="100000"/>
              <a:buFont typeface="Arial" charset="0"/>
              <a:buChar char="•"/>
              <a:defRPr sz="1400" cap="none" spc="0" baseline="0">
                <a:latin typeface="Lato" panose="020F0502020204030203" pitchFamily="34" charset="0"/>
              </a:defRPr>
            </a:lvl4pPr>
            <a:lvl5pPr marL="2398713" indent="-454025" algn="l">
              <a:buSzPct val="100000"/>
              <a:buFont typeface="Arial" charset="0"/>
              <a:buChar char="•"/>
              <a:defRPr sz="1100" cap="none" spc="0" baseline="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33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none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13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solidFill>
            <a:srgbClr val="7AC143">
              <a:alpha val="90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800" b="1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26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Placeholder 13"/>
          <p:cNvSpPr>
            <a:spLocks noGrp="1"/>
          </p:cNvSpPr>
          <p:nvPr>
            <p:ph type="title"/>
          </p:nvPr>
        </p:nvSpPr>
        <p:spPr>
          <a:xfrm>
            <a:off x="360000" y="381264"/>
            <a:ext cx="3990058" cy="1188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567219"/>
            <a:ext cx="3990058" cy="49578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3"/>
              </a:buBlip>
              <a:defRPr sz="3200" b="1" cap="none" spc="-100" baseline="0">
                <a:latin typeface="Lato" panose="020F0502020204030203" pitchFamily="34" charset="0"/>
              </a:defRPr>
            </a:lvl1pPr>
            <a:lvl2pPr marL="1027113" indent="-458788" algn="l">
              <a:buSzPct val="100000"/>
              <a:buFont typeface="Arial" charset="0"/>
              <a:buChar char="•"/>
              <a:defRPr sz="2400" cap="none" spc="-100" baseline="0">
                <a:latin typeface="Lato" panose="020F0502020204030203" pitchFamily="34" charset="0"/>
              </a:defRPr>
            </a:lvl2pPr>
            <a:lvl3pPr marL="1484313" indent="-454025" algn="l">
              <a:buSzPct val="100000"/>
              <a:buFont typeface="Arial" charset="0"/>
              <a:buChar char="•"/>
              <a:defRPr sz="1800" cap="none" spc="0" baseline="0">
                <a:latin typeface="Lato" panose="020F0502020204030203" pitchFamily="34" charset="0"/>
              </a:defRPr>
            </a:lvl3pPr>
            <a:lvl4pPr marL="1941513" indent="-458788" algn="l">
              <a:buSzPct val="100000"/>
              <a:buFont typeface="Arial" charset="0"/>
              <a:buChar char="•"/>
              <a:defRPr sz="1400" cap="none" spc="0" baseline="0">
                <a:latin typeface="Lato" panose="020F0502020204030203" pitchFamily="34" charset="0"/>
              </a:defRPr>
            </a:lvl4pPr>
            <a:lvl5pPr marL="2398713" indent="-454025" algn="l">
              <a:buSzPct val="100000"/>
              <a:buFont typeface="Arial" charset="0"/>
              <a:buChar char="•"/>
              <a:defRPr sz="1100" cap="none" spc="0" baseline="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4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72000" cy="6858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Placeholder 13"/>
          <p:cNvSpPr>
            <a:spLocks noGrp="1"/>
          </p:cNvSpPr>
          <p:nvPr>
            <p:ph type="title"/>
          </p:nvPr>
        </p:nvSpPr>
        <p:spPr>
          <a:xfrm>
            <a:off x="4811696" y="381264"/>
            <a:ext cx="3972303" cy="1188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811696" y="1567219"/>
            <a:ext cx="3972303" cy="49578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3"/>
              </a:buBlip>
              <a:defRPr sz="3200" b="1" cap="none" spc="-100" baseline="0">
                <a:latin typeface="Lato" panose="020F0502020204030203" pitchFamily="34" charset="0"/>
              </a:defRPr>
            </a:lvl1pPr>
            <a:lvl2pPr marL="1027113" indent="-458788" algn="l">
              <a:buSzPct val="100000"/>
              <a:buFont typeface="Arial" charset="0"/>
              <a:buChar char="•"/>
              <a:defRPr sz="2400" cap="none" spc="-100" baseline="0">
                <a:latin typeface="Lato" panose="020F0502020204030203" pitchFamily="34" charset="0"/>
              </a:defRPr>
            </a:lvl2pPr>
            <a:lvl3pPr marL="1484313" indent="-454025" algn="l">
              <a:buSzPct val="100000"/>
              <a:buFont typeface="Arial" charset="0"/>
              <a:buChar char="•"/>
              <a:defRPr sz="1800" cap="none" spc="0" baseline="0">
                <a:latin typeface="Lato" panose="020F0502020204030203" pitchFamily="34" charset="0"/>
              </a:defRPr>
            </a:lvl3pPr>
            <a:lvl4pPr marL="1941513" indent="-458788" algn="l">
              <a:buSzPct val="100000"/>
              <a:buFont typeface="Arial" charset="0"/>
              <a:buChar char="•"/>
              <a:defRPr sz="1400" cap="none" spc="0" baseline="0">
                <a:latin typeface="Lato" panose="020F0502020204030203" pitchFamily="34" charset="0"/>
              </a:defRPr>
            </a:lvl4pPr>
            <a:lvl5pPr marL="2398713" indent="-454025" algn="l">
              <a:buSzPct val="100000"/>
              <a:buFont typeface="Arial" charset="0"/>
              <a:buChar char="•"/>
              <a:defRPr sz="1100" cap="none" spc="0" baseline="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88679" y="5698071"/>
            <a:ext cx="4031537" cy="5094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403225" algn="ctr">
              <a:buSzPct val="125000"/>
              <a:buFontTx/>
              <a:buBlip>
                <a:blip r:embed="rId3"/>
              </a:buBlip>
              <a:defRPr sz="2400" b="1" i="0" cap="none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>
                <a:solidFill>
                  <a:srgbClr val="00AEEF"/>
                </a:solidFill>
              </a:defRPr>
            </a:lvl2pPr>
            <a:lvl3pPr marL="1485877" indent="-571500" algn="l">
              <a:buSzPct val="100000"/>
              <a:buFont typeface="Arial" charset="0"/>
              <a:buChar char="•"/>
              <a:defRPr sz="1800" cap="none" spc="-100" baseline="0">
                <a:solidFill>
                  <a:srgbClr val="00AEEF"/>
                </a:solidFill>
              </a:defRPr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>
                <a:solidFill>
                  <a:srgbClr val="00AEEF"/>
                </a:solidFill>
              </a:defRPr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 dirty="0"/>
              <a:t>@</a:t>
            </a:r>
            <a:r>
              <a:rPr lang="cs-CZ" dirty="0"/>
              <a:t>Your</a:t>
            </a:r>
            <a:r>
              <a:rPr lang="en-US" dirty="0"/>
              <a:t> section’s</a:t>
            </a:r>
            <a:r>
              <a:rPr lang="cs-CZ" dirty="0"/>
              <a:t> </a:t>
            </a:r>
            <a:r>
              <a:rPr lang="en-US" dirty="0"/>
              <a:t>Instagram</a:t>
            </a:r>
          </a:p>
        </p:txBody>
      </p:sp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643080" y="1242877"/>
            <a:ext cx="7891200" cy="32348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 cap="none" spc="-100" baseline="0">
                <a:solidFill>
                  <a:schemeClr val="bg1"/>
                </a:solidFill>
                <a:latin typeface="Kelson Sans" panose="02000500000000000000" pitchFamily="50" charset="0"/>
              </a:defRPr>
            </a:lvl1pPr>
          </a:lstStyle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email@section.esn.org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3080" y="4477702"/>
            <a:ext cx="7891200" cy="56871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200" i="1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position | ESN section/country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6399" y="5698070"/>
            <a:ext cx="3962280" cy="5094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ctr">
              <a:buSzPct val="125000"/>
              <a:buFontTx/>
              <a:buBlip>
                <a:blip r:embed="rId4"/>
              </a:buBlip>
              <a:defRPr sz="2400" b="1" i="0" cap="none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>
                <a:solidFill>
                  <a:srgbClr val="00AEEF"/>
                </a:solidFill>
              </a:defRPr>
            </a:lvl2pPr>
            <a:lvl3pPr marL="1485877" indent="-571500" algn="l">
              <a:buSzPct val="100000"/>
              <a:buFont typeface="Arial" charset="0"/>
              <a:buChar char="•"/>
              <a:defRPr sz="1800" cap="none" spc="-100" baseline="0">
                <a:solidFill>
                  <a:srgbClr val="00AEEF"/>
                </a:solidFill>
              </a:defRPr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>
                <a:solidFill>
                  <a:srgbClr val="00AEEF"/>
                </a:solidFill>
              </a:defRPr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cs-CZ" dirty="0"/>
              <a:t>Your</a:t>
            </a:r>
            <a:r>
              <a:rPr lang="en-US" dirty="0"/>
              <a:t> section’s</a:t>
            </a:r>
            <a:r>
              <a:rPr lang="cs-CZ" dirty="0"/>
              <a:t> Facebook</a:t>
            </a:r>
            <a:endParaRPr lang="en-US" dirty="0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073F66A7-F21C-4A4B-8019-9592CFC711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05" y="1242876"/>
            <a:ext cx="4778390" cy="18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43080" y="1242877"/>
            <a:ext cx="7891200" cy="3240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cap="none" spc="-300" baseline="0">
                <a:latin typeface="Kelson Sans" panose="02000500000000000000" pitchFamily="50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43080" y="4801656"/>
            <a:ext cx="7891200" cy="165576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 i="1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29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100" baseline="0">
                <a:latin typeface="Kelson Sans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3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100" baseline="0">
                <a:solidFill>
                  <a:srgbClr val="00AEE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56391"/>
            <a:ext cx="7886700" cy="457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2"/>
              </a:buBlip>
              <a:defRPr sz="3200" b="1" cap="none" spc="-100" baseline="0">
                <a:solidFill>
                  <a:srgbClr val="00AEEF"/>
                </a:solidFill>
                <a:latin typeface="Lato" panose="020F0502020204030203" pitchFamily="34" charset="0"/>
              </a:defRPr>
            </a:lvl1pPr>
            <a:lvl2pPr marL="1027113" indent="-458788" algn="l">
              <a:buSzPct val="100000"/>
              <a:buFont typeface="Arial" charset="0"/>
              <a:buChar char="•"/>
              <a:defRPr sz="2400" cap="none" spc="-100" baseline="0">
                <a:solidFill>
                  <a:srgbClr val="00AEEF"/>
                </a:solidFill>
                <a:latin typeface="Lato" panose="020F0502020204030203" pitchFamily="34" charset="0"/>
              </a:defRPr>
            </a:lvl2pPr>
            <a:lvl3pPr marL="1484313" indent="-454025" algn="l">
              <a:buSzPct val="100000"/>
              <a:buFont typeface="Arial" charset="0"/>
              <a:buChar char="•"/>
              <a:defRPr sz="1800" cap="none" spc="0" baseline="0">
                <a:solidFill>
                  <a:srgbClr val="00AEEF"/>
                </a:solidFill>
                <a:latin typeface="Lato" panose="020F0502020204030203" pitchFamily="34" charset="0"/>
              </a:defRPr>
            </a:lvl3pPr>
            <a:lvl4pPr marL="1941513" indent="-458788" algn="l">
              <a:buSzPct val="100000"/>
              <a:buFont typeface="Arial" charset="0"/>
              <a:buChar char="•"/>
              <a:defRPr sz="1400" cap="none" spc="0" baseline="0">
                <a:solidFill>
                  <a:srgbClr val="00AEEF"/>
                </a:solidFill>
                <a:latin typeface="Lato" panose="020F0502020204030203" pitchFamily="34" charset="0"/>
              </a:defRPr>
            </a:lvl4pPr>
            <a:lvl5pPr marL="2398713" indent="-454025" algn="l">
              <a:buSzPct val="100000"/>
              <a:buFont typeface="Arial" charset="0"/>
              <a:buChar char="•"/>
              <a:defRPr sz="1100" cap="none" spc="0" baseline="0">
                <a:solidFill>
                  <a:srgbClr val="00AEEF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2"/>
              </a:buBlip>
              <a:defRPr sz="3200" b="1" cap="none" spc="-100" baseline="0">
                <a:latin typeface="Lato" panose="020F0502020204030203" pitchFamily="34" charset="0"/>
              </a:defRPr>
            </a:lvl1pPr>
            <a:lvl2pPr marL="1027113" indent="-458788" algn="l">
              <a:buSzPct val="100000"/>
              <a:buFont typeface="Arial" charset="0"/>
              <a:buChar char="•"/>
              <a:defRPr sz="2400" cap="none" spc="-100" baseline="0">
                <a:latin typeface="Lato" panose="020F0502020204030203" pitchFamily="34" charset="0"/>
              </a:defRPr>
            </a:lvl2pPr>
            <a:lvl3pPr marL="1484313" indent="-454025" algn="l">
              <a:buSzPct val="100000"/>
              <a:buFont typeface="Arial" charset="0"/>
              <a:buChar char="•"/>
              <a:defRPr sz="1800" cap="none" spc="0" baseline="0">
                <a:latin typeface="Lato" panose="020F0502020204030203" pitchFamily="34" charset="0"/>
              </a:defRPr>
            </a:lvl3pPr>
            <a:lvl4pPr marL="1941513" indent="-458788" algn="l">
              <a:buSzPct val="100000"/>
              <a:buFont typeface="Arial" charset="0"/>
              <a:buChar char="•"/>
              <a:defRPr sz="1400" cap="none" spc="0" baseline="0">
                <a:latin typeface="Lato" panose="020F0502020204030203" pitchFamily="34" charset="0"/>
              </a:defRPr>
            </a:lvl4pPr>
            <a:lvl5pPr marL="2398713" indent="-454025" algn="l">
              <a:buSzPct val="100000"/>
              <a:buFont typeface="Arial" charset="0"/>
              <a:buChar char="•"/>
              <a:defRPr sz="1100" cap="none" spc="0" baseline="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714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none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520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solidFill>
            <a:srgbClr val="EC008C">
              <a:alpha val="90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800" b="1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80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Placeholder 13"/>
          <p:cNvSpPr>
            <a:spLocks noGrp="1"/>
          </p:cNvSpPr>
          <p:nvPr>
            <p:ph type="title"/>
          </p:nvPr>
        </p:nvSpPr>
        <p:spPr>
          <a:xfrm>
            <a:off x="360000" y="381264"/>
            <a:ext cx="3990058" cy="1188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567219"/>
            <a:ext cx="3990058" cy="49578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3"/>
              </a:buBlip>
              <a:defRPr sz="3200" b="1" cap="none" spc="-100" baseline="0">
                <a:latin typeface="Lato" panose="020F0502020204030203" pitchFamily="34" charset="0"/>
              </a:defRPr>
            </a:lvl1pPr>
            <a:lvl2pPr marL="1027113" indent="-458788" algn="l">
              <a:buSzPct val="100000"/>
              <a:buFont typeface="Arial" charset="0"/>
              <a:buChar char="•"/>
              <a:defRPr sz="2400" cap="none" spc="-100" baseline="0">
                <a:latin typeface="Lato" panose="020F0502020204030203" pitchFamily="34" charset="0"/>
              </a:defRPr>
            </a:lvl2pPr>
            <a:lvl3pPr marL="1484313" indent="-454025" algn="l">
              <a:buSzPct val="100000"/>
              <a:buFont typeface="Arial" charset="0"/>
              <a:buChar char="•"/>
              <a:defRPr sz="1800" cap="none" spc="0" baseline="0">
                <a:latin typeface="Lato" panose="020F0502020204030203" pitchFamily="34" charset="0"/>
              </a:defRPr>
            </a:lvl3pPr>
            <a:lvl4pPr marL="1941513" indent="-458788" algn="l">
              <a:buSzPct val="100000"/>
              <a:buFont typeface="Arial" charset="0"/>
              <a:buChar char="•"/>
              <a:defRPr sz="1400" cap="none" spc="0" baseline="0">
                <a:latin typeface="Lato" panose="020F0502020204030203" pitchFamily="34" charset="0"/>
              </a:defRPr>
            </a:lvl4pPr>
            <a:lvl5pPr marL="2398713" indent="-454025" algn="l">
              <a:buSzPct val="100000"/>
              <a:buFont typeface="Arial" charset="0"/>
              <a:buChar char="•"/>
              <a:defRPr sz="1100" cap="none" spc="0" baseline="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3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72000" cy="6858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Placeholder 13"/>
          <p:cNvSpPr>
            <a:spLocks noGrp="1"/>
          </p:cNvSpPr>
          <p:nvPr>
            <p:ph type="title"/>
          </p:nvPr>
        </p:nvSpPr>
        <p:spPr>
          <a:xfrm>
            <a:off x="4811696" y="381264"/>
            <a:ext cx="3972303" cy="1188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811696" y="1567219"/>
            <a:ext cx="3972303" cy="49578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3"/>
              </a:buBlip>
              <a:defRPr sz="3200" b="1" cap="none" spc="-100" baseline="0">
                <a:latin typeface="Lato" panose="020F0502020204030203" pitchFamily="34" charset="0"/>
              </a:defRPr>
            </a:lvl1pPr>
            <a:lvl2pPr marL="1027113" indent="-458788" algn="l">
              <a:buSzPct val="100000"/>
              <a:buFont typeface="Arial" charset="0"/>
              <a:buChar char="•"/>
              <a:defRPr sz="2400" cap="none" spc="-100" baseline="0">
                <a:latin typeface="Lato" panose="020F0502020204030203" pitchFamily="34" charset="0"/>
              </a:defRPr>
            </a:lvl2pPr>
            <a:lvl3pPr marL="1484313" indent="-454025" algn="l">
              <a:buSzPct val="100000"/>
              <a:buFont typeface="Arial" charset="0"/>
              <a:buChar char="•"/>
              <a:defRPr sz="1800" cap="none" spc="0" baseline="0">
                <a:latin typeface="Lato" panose="020F0502020204030203" pitchFamily="34" charset="0"/>
              </a:defRPr>
            </a:lvl3pPr>
            <a:lvl4pPr marL="1941513" indent="-458788" algn="l">
              <a:buSzPct val="100000"/>
              <a:buFont typeface="Arial" charset="0"/>
              <a:buChar char="•"/>
              <a:defRPr sz="1400" cap="none" spc="0" baseline="0">
                <a:latin typeface="Lato" panose="020F0502020204030203" pitchFamily="34" charset="0"/>
              </a:defRPr>
            </a:lvl4pPr>
            <a:lvl5pPr marL="2398713" indent="-454025" algn="l">
              <a:buSzPct val="100000"/>
              <a:buFont typeface="Arial" charset="0"/>
              <a:buChar char="•"/>
              <a:defRPr sz="1100" cap="none" spc="0" baseline="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41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88679" y="5698071"/>
            <a:ext cx="4031537" cy="5094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403225" algn="ctr">
              <a:buSzPct val="125000"/>
              <a:buFontTx/>
              <a:buBlip>
                <a:blip r:embed="rId3"/>
              </a:buBlip>
              <a:defRPr sz="2400" b="1" i="0" cap="none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>
                <a:solidFill>
                  <a:srgbClr val="00AEEF"/>
                </a:solidFill>
              </a:defRPr>
            </a:lvl2pPr>
            <a:lvl3pPr marL="1485877" indent="-571500" algn="l">
              <a:buSzPct val="100000"/>
              <a:buFont typeface="Arial" charset="0"/>
              <a:buChar char="•"/>
              <a:defRPr sz="1800" cap="none" spc="-100" baseline="0">
                <a:solidFill>
                  <a:srgbClr val="00AEEF"/>
                </a:solidFill>
              </a:defRPr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>
                <a:solidFill>
                  <a:srgbClr val="00AEEF"/>
                </a:solidFill>
              </a:defRPr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 dirty="0"/>
              <a:t>@</a:t>
            </a:r>
            <a:r>
              <a:rPr lang="cs-CZ" dirty="0"/>
              <a:t>Your</a:t>
            </a:r>
            <a:r>
              <a:rPr lang="en-US" dirty="0"/>
              <a:t> section’s</a:t>
            </a:r>
            <a:r>
              <a:rPr lang="cs-CZ" dirty="0"/>
              <a:t> </a:t>
            </a:r>
            <a:r>
              <a:rPr lang="en-US" dirty="0"/>
              <a:t>Instagram</a:t>
            </a:r>
          </a:p>
        </p:txBody>
      </p:sp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643080" y="1242877"/>
            <a:ext cx="7891200" cy="32348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 cap="none" spc="-100" baseline="0">
                <a:solidFill>
                  <a:schemeClr val="bg1"/>
                </a:solidFill>
                <a:latin typeface="Kelson Sans" panose="02000500000000000000" pitchFamily="50" charset="0"/>
              </a:defRPr>
            </a:lvl1pPr>
          </a:lstStyle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email@section.esn.org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3080" y="4477702"/>
            <a:ext cx="7891200" cy="56871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200" i="1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position | ESN section/country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6399" y="5698070"/>
            <a:ext cx="3962280" cy="5094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ctr">
              <a:buSzPct val="125000"/>
              <a:buFontTx/>
              <a:buBlip>
                <a:blip r:embed="rId4"/>
              </a:buBlip>
              <a:defRPr sz="2400" b="1" i="0" cap="none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>
                <a:solidFill>
                  <a:srgbClr val="00AEEF"/>
                </a:solidFill>
              </a:defRPr>
            </a:lvl2pPr>
            <a:lvl3pPr marL="1485877" indent="-571500" algn="l">
              <a:buSzPct val="100000"/>
              <a:buFont typeface="Arial" charset="0"/>
              <a:buChar char="•"/>
              <a:defRPr sz="1800" cap="none" spc="-100" baseline="0">
                <a:solidFill>
                  <a:srgbClr val="00AEEF"/>
                </a:solidFill>
              </a:defRPr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>
                <a:solidFill>
                  <a:srgbClr val="00AEEF"/>
                </a:solidFill>
              </a:defRPr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cs-CZ" dirty="0"/>
              <a:t>Your</a:t>
            </a:r>
            <a:r>
              <a:rPr lang="en-US" dirty="0"/>
              <a:t> section’s</a:t>
            </a:r>
            <a:r>
              <a:rPr lang="cs-CZ" dirty="0"/>
              <a:t> Facebook</a:t>
            </a:r>
            <a:endParaRPr lang="en-US" dirty="0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923506D7-920A-431B-8F4B-DD72C02053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05" y="1242876"/>
            <a:ext cx="4778390" cy="18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7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43080" y="1242877"/>
            <a:ext cx="7891200" cy="3240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cap="none" spc="-300" baseline="0">
                <a:latin typeface="Kelson Sans" panose="02000500000000000000" pitchFamily="50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43080" y="4801656"/>
            <a:ext cx="7891200" cy="165576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 i="1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6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100" baseline="0">
                <a:latin typeface="Kelson Sans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1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2"/>
              </a:buBlip>
              <a:defRPr sz="3200" b="1" cap="none" spc="-100" baseline="0">
                <a:latin typeface="Lato" panose="020F0502020204030203" pitchFamily="34" charset="0"/>
              </a:defRPr>
            </a:lvl1pPr>
            <a:lvl2pPr marL="1027113" indent="-458788" algn="l">
              <a:buSzPct val="100000"/>
              <a:buFont typeface="Arial" charset="0"/>
              <a:buChar char="•"/>
              <a:defRPr sz="2400" cap="none" spc="-100" baseline="0">
                <a:latin typeface="Lato" panose="020F0502020204030203" pitchFamily="34" charset="0"/>
              </a:defRPr>
            </a:lvl2pPr>
            <a:lvl3pPr marL="1484313" indent="-454025" algn="l">
              <a:buSzPct val="100000"/>
              <a:buFont typeface="Arial" charset="0"/>
              <a:buChar char="•"/>
              <a:defRPr sz="1800" cap="none" spc="0" baseline="0">
                <a:latin typeface="Lato" panose="020F0502020204030203" pitchFamily="34" charset="0"/>
              </a:defRPr>
            </a:lvl3pPr>
            <a:lvl4pPr marL="1941513" indent="-458788" algn="l">
              <a:buSzPct val="100000"/>
              <a:buFont typeface="Arial" charset="0"/>
              <a:buChar char="•"/>
              <a:defRPr sz="1400" cap="none" spc="0" baseline="0">
                <a:latin typeface="Lato" panose="020F0502020204030203" pitchFamily="34" charset="0"/>
              </a:defRPr>
            </a:lvl4pPr>
            <a:lvl5pPr marL="2398713" indent="-454025" algn="l">
              <a:buSzPct val="100000"/>
              <a:buFont typeface="Arial" charset="0"/>
              <a:buChar char="•"/>
              <a:defRPr sz="1100" cap="none" spc="0" baseline="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2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none" spc="-100" baseline="0">
                <a:solidFill>
                  <a:srgbClr val="00AEE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none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45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solidFill>
            <a:srgbClr val="2E3192">
              <a:alpha val="90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800" b="1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0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Placeholder 13"/>
          <p:cNvSpPr>
            <a:spLocks noGrp="1"/>
          </p:cNvSpPr>
          <p:nvPr>
            <p:ph type="title"/>
          </p:nvPr>
        </p:nvSpPr>
        <p:spPr>
          <a:xfrm>
            <a:off x="360000" y="381264"/>
            <a:ext cx="3990058" cy="1188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567219"/>
            <a:ext cx="3990058" cy="49578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3"/>
              </a:buBlip>
              <a:defRPr sz="3200" b="1" cap="none" spc="-100" baseline="0">
                <a:latin typeface="Lato" panose="020F0502020204030203" pitchFamily="34" charset="0"/>
              </a:defRPr>
            </a:lvl1pPr>
            <a:lvl2pPr marL="1027113" indent="-458788" algn="l">
              <a:buSzPct val="100000"/>
              <a:buFont typeface="Arial" charset="0"/>
              <a:buChar char="•"/>
              <a:defRPr sz="2400" cap="none" spc="-100" baseline="0">
                <a:latin typeface="Lato" panose="020F0502020204030203" pitchFamily="34" charset="0"/>
              </a:defRPr>
            </a:lvl2pPr>
            <a:lvl3pPr marL="1484313" indent="-454025" algn="l">
              <a:buSzPct val="100000"/>
              <a:buFont typeface="Arial" charset="0"/>
              <a:buChar char="•"/>
              <a:defRPr sz="1800" cap="none" spc="0" baseline="0">
                <a:latin typeface="Lato" panose="020F0502020204030203" pitchFamily="34" charset="0"/>
              </a:defRPr>
            </a:lvl3pPr>
            <a:lvl4pPr marL="1941513" indent="-458788" algn="l">
              <a:buSzPct val="100000"/>
              <a:buFont typeface="Arial" charset="0"/>
              <a:buChar char="•"/>
              <a:defRPr sz="1400" cap="none" spc="0" baseline="0">
                <a:latin typeface="Lato" panose="020F0502020204030203" pitchFamily="34" charset="0"/>
              </a:defRPr>
            </a:lvl4pPr>
            <a:lvl5pPr marL="2398713" indent="-454025" algn="l">
              <a:buSzPct val="100000"/>
              <a:buFont typeface="Arial" charset="0"/>
              <a:buChar char="•"/>
              <a:defRPr sz="1100" cap="none" spc="0" baseline="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1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72000" cy="6858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Placeholder 13"/>
          <p:cNvSpPr>
            <a:spLocks noGrp="1"/>
          </p:cNvSpPr>
          <p:nvPr>
            <p:ph type="title"/>
          </p:nvPr>
        </p:nvSpPr>
        <p:spPr>
          <a:xfrm>
            <a:off x="4811696" y="381264"/>
            <a:ext cx="3972303" cy="1188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811696" y="1567219"/>
            <a:ext cx="3972303" cy="49578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3"/>
              </a:buBlip>
              <a:defRPr sz="3200" b="1" cap="none" spc="-100" baseline="0">
                <a:latin typeface="Lato" panose="020F0502020204030203" pitchFamily="34" charset="0"/>
              </a:defRPr>
            </a:lvl1pPr>
            <a:lvl2pPr marL="1027113" indent="-458788" algn="l">
              <a:buSzPct val="100000"/>
              <a:buFont typeface="Arial" charset="0"/>
              <a:buChar char="•"/>
              <a:defRPr sz="2400" cap="none" spc="-100" baseline="0">
                <a:latin typeface="Lato" panose="020F0502020204030203" pitchFamily="34" charset="0"/>
              </a:defRPr>
            </a:lvl2pPr>
            <a:lvl3pPr marL="1484313" indent="-454025" algn="l">
              <a:buSzPct val="100000"/>
              <a:buFont typeface="Arial" charset="0"/>
              <a:buChar char="•"/>
              <a:defRPr sz="1800" cap="none" spc="0" baseline="0">
                <a:latin typeface="Lato" panose="020F0502020204030203" pitchFamily="34" charset="0"/>
              </a:defRPr>
            </a:lvl3pPr>
            <a:lvl4pPr marL="1941513" indent="-458788" algn="l">
              <a:buSzPct val="100000"/>
              <a:buFont typeface="Arial" charset="0"/>
              <a:buChar char="•"/>
              <a:defRPr sz="1400" cap="none" spc="0" baseline="0">
                <a:latin typeface="Lato" panose="020F0502020204030203" pitchFamily="34" charset="0"/>
              </a:defRPr>
            </a:lvl4pPr>
            <a:lvl5pPr marL="2398713" indent="-454025" algn="l">
              <a:buSzPct val="100000"/>
              <a:buFont typeface="Arial" charset="0"/>
              <a:buChar char="•"/>
              <a:defRPr sz="1100" cap="none" spc="0" baseline="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905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88679" y="5698071"/>
            <a:ext cx="4031537" cy="5094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403225" algn="ctr">
              <a:buSzPct val="125000"/>
              <a:buFontTx/>
              <a:buBlip>
                <a:blip r:embed="rId3"/>
              </a:buBlip>
              <a:defRPr sz="2400" b="1" i="0" cap="none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>
                <a:solidFill>
                  <a:srgbClr val="00AEEF"/>
                </a:solidFill>
              </a:defRPr>
            </a:lvl2pPr>
            <a:lvl3pPr marL="1485877" indent="-571500" algn="l">
              <a:buSzPct val="100000"/>
              <a:buFont typeface="Arial" charset="0"/>
              <a:buChar char="•"/>
              <a:defRPr sz="1800" cap="none" spc="-100" baseline="0">
                <a:solidFill>
                  <a:srgbClr val="00AEEF"/>
                </a:solidFill>
              </a:defRPr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>
                <a:solidFill>
                  <a:srgbClr val="00AEEF"/>
                </a:solidFill>
              </a:defRPr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 dirty="0"/>
              <a:t>@</a:t>
            </a:r>
            <a:r>
              <a:rPr lang="cs-CZ" dirty="0"/>
              <a:t>Your</a:t>
            </a:r>
            <a:r>
              <a:rPr lang="en-US" dirty="0"/>
              <a:t> section’s</a:t>
            </a:r>
            <a:r>
              <a:rPr lang="cs-CZ" dirty="0"/>
              <a:t> </a:t>
            </a:r>
            <a:r>
              <a:rPr lang="en-US" dirty="0"/>
              <a:t>Instagram</a:t>
            </a:r>
          </a:p>
        </p:txBody>
      </p:sp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643080" y="1242877"/>
            <a:ext cx="7891200" cy="32348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 cap="none" spc="-100" baseline="0">
                <a:solidFill>
                  <a:schemeClr val="bg1"/>
                </a:solidFill>
                <a:latin typeface="Kelson Sans" panose="02000500000000000000" pitchFamily="50" charset="0"/>
              </a:defRPr>
            </a:lvl1pPr>
          </a:lstStyle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email@section.esn.org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3080" y="4477702"/>
            <a:ext cx="7891200" cy="56871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200" i="1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position | ESN section/country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6399" y="5698070"/>
            <a:ext cx="3962280" cy="5094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ctr">
              <a:buSzPct val="125000"/>
              <a:buFontTx/>
              <a:buBlip>
                <a:blip r:embed="rId4"/>
              </a:buBlip>
              <a:defRPr sz="2400" b="1" i="0" cap="none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>
                <a:solidFill>
                  <a:srgbClr val="00AEEF"/>
                </a:solidFill>
              </a:defRPr>
            </a:lvl2pPr>
            <a:lvl3pPr marL="1485877" indent="-571500" algn="l">
              <a:buSzPct val="100000"/>
              <a:buFont typeface="Arial" charset="0"/>
              <a:buChar char="•"/>
              <a:defRPr sz="1800" cap="none" spc="-100" baseline="0">
                <a:solidFill>
                  <a:srgbClr val="00AEEF"/>
                </a:solidFill>
              </a:defRPr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>
                <a:solidFill>
                  <a:srgbClr val="00AEEF"/>
                </a:solidFill>
              </a:defRPr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cs-CZ" dirty="0"/>
              <a:t>Your</a:t>
            </a:r>
            <a:r>
              <a:rPr lang="en-US" dirty="0"/>
              <a:t> section’s</a:t>
            </a:r>
            <a:r>
              <a:rPr lang="cs-CZ" dirty="0"/>
              <a:t> Facebook</a:t>
            </a:r>
            <a:endParaRPr lang="en-US" dirty="0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9A76594D-62EB-4E04-8CF6-270B158FB5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05" y="1242876"/>
            <a:ext cx="4778390" cy="18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43080" y="1242877"/>
            <a:ext cx="7891200" cy="3240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cap="none" spc="-300" baseline="0">
                <a:latin typeface="Kelson Sans" panose="02000500000000000000" pitchFamily="50" charset="0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43080" y="4801656"/>
            <a:ext cx="7891200" cy="1655762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 i="1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45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1242877"/>
            <a:ext cx="7886700" cy="4864963"/>
          </a:xfrm>
        </p:spPr>
        <p:txBody>
          <a:bodyPr/>
          <a:lstStyle>
            <a:lvl1pPr>
              <a:lnSpc>
                <a:spcPct val="80000"/>
              </a:lnSpc>
              <a:defRPr cap="none" spc="-100" baseline="0">
                <a:latin typeface="Kelson Sans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90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965268"/>
            <a:ext cx="7886700" cy="45625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2"/>
              </a:buBlip>
              <a:defRPr sz="3200" b="1" cap="none" spc="-100" baseline="0">
                <a:latin typeface="Lato" panose="020F0502020204030203" pitchFamily="34" charset="0"/>
              </a:defRPr>
            </a:lvl1pPr>
            <a:lvl2pPr marL="1027113" indent="-458788" algn="l">
              <a:buSzPct val="100000"/>
              <a:buFont typeface="Arial" charset="0"/>
              <a:buChar char="•"/>
              <a:defRPr sz="2400" cap="none" spc="-100" baseline="0">
                <a:latin typeface="Lato" panose="020F0502020204030203" pitchFamily="34" charset="0"/>
              </a:defRPr>
            </a:lvl2pPr>
            <a:lvl3pPr marL="1484313" indent="-454025" algn="l">
              <a:buSzPct val="100000"/>
              <a:buFont typeface="Arial" charset="0"/>
              <a:buChar char="•"/>
              <a:defRPr sz="1800" cap="none" spc="0" baseline="0">
                <a:latin typeface="Lato" panose="020F0502020204030203" pitchFamily="34" charset="0"/>
              </a:defRPr>
            </a:lvl3pPr>
            <a:lvl4pPr marL="1941513" indent="-458788" algn="l">
              <a:buSzPct val="100000"/>
              <a:buFont typeface="Arial" charset="0"/>
              <a:buChar char="•"/>
              <a:defRPr sz="1400" cap="none" spc="0" baseline="0">
                <a:latin typeface="Lato" panose="020F0502020204030203" pitchFamily="34" charset="0"/>
              </a:defRPr>
            </a:lvl4pPr>
            <a:lvl5pPr marL="2398713" indent="-454025" algn="l">
              <a:buSzPct val="100000"/>
              <a:buFont typeface="Arial" charset="0"/>
              <a:buChar char="•"/>
              <a:defRPr sz="1100" cap="none" spc="0" baseline="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94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/>
          <p:cNvSpPr>
            <a:spLocks noGrp="1"/>
          </p:cNvSpPr>
          <p:nvPr>
            <p:ph type="title"/>
          </p:nvPr>
        </p:nvSpPr>
        <p:spPr>
          <a:xfrm>
            <a:off x="628650" y="1235268"/>
            <a:ext cx="7886700" cy="72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none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17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solidFill>
            <a:srgbClr val="00AEEF">
              <a:alpha val="90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800" b="1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592727"/>
            <a:ext cx="9144000" cy="1265274"/>
          </a:xfrm>
          <a:solidFill>
            <a:srgbClr val="F47B20">
              <a:alpha val="90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800" b="1" spc="-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47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Placeholder 13"/>
          <p:cNvSpPr>
            <a:spLocks noGrp="1"/>
          </p:cNvSpPr>
          <p:nvPr>
            <p:ph type="title"/>
          </p:nvPr>
        </p:nvSpPr>
        <p:spPr>
          <a:xfrm>
            <a:off x="360000" y="381264"/>
            <a:ext cx="3990058" cy="1188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60000" y="1567219"/>
            <a:ext cx="3990058" cy="49578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3"/>
              </a:buBlip>
              <a:defRPr sz="3200" b="1" cap="none" spc="-100" baseline="0">
                <a:latin typeface="Lato" panose="020F0502020204030203" pitchFamily="34" charset="0"/>
              </a:defRPr>
            </a:lvl1pPr>
            <a:lvl2pPr marL="1027113" indent="-458788" algn="l">
              <a:buSzPct val="100000"/>
              <a:buFont typeface="Arial" charset="0"/>
              <a:buChar char="•"/>
              <a:defRPr sz="2400" cap="none" spc="-100" baseline="0">
                <a:latin typeface="Lato" panose="020F0502020204030203" pitchFamily="34" charset="0"/>
              </a:defRPr>
            </a:lvl2pPr>
            <a:lvl3pPr marL="1484313" indent="-454025" algn="l">
              <a:buSzPct val="100000"/>
              <a:buFont typeface="Arial" charset="0"/>
              <a:buChar char="•"/>
              <a:defRPr sz="1800" cap="none" spc="0" baseline="0">
                <a:latin typeface="Lato" panose="020F0502020204030203" pitchFamily="34" charset="0"/>
              </a:defRPr>
            </a:lvl3pPr>
            <a:lvl4pPr marL="1941513" indent="-458788" algn="l">
              <a:buSzPct val="100000"/>
              <a:buFont typeface="Arial" charset="0"/>
              <a:buChar char="•"/>
              <a:defRPr sz="1400" cap="none" spc="0" baseline="0">
                <a:latin typeface="Lato" panose="020F0502020204030203" pitchFamily="34" charset="0"/>
              </a:defRPr>
            </a:lvl4pPr>
            <a:lvl5pPr marL="2398713" indent="-454025" algn="l">
              <a:buSzPct val="100000"/>
              <a:buFont typeface="Arial" charset="0"/>
              <a:buChar char="•"/>
              <a:defRPr sz="1100" cap="none" spc="0" baseline="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1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72000" cy="6858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tle Placeholder 13"/>
          <p:cNvSpPr>
            <a:spLocks noGrp="1"/>
          </p:cNvSpPr>
          <p:nvPr>
            <p:ph type="title"/>
          </p:nvPr>
        </p:nvSpPr>
        <p:spPr>
          <a:xfrm>
            <a:off x="4811696" y="381264"/>
            <a:ext cx="3972303" cy="1188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811696" y="1567219"/>
            <a:ext cx="3972303" cy="49578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3"/>
              </a:buBlip>
              <a:defRPr sz="3200" b="1" cap="none" spc="-100" baseline="0">
                <a:latin typeface="Lato" panose="020F0502020204030203" pitchFamily="34" charset="0"/>
              </a:defRPr>
            </a:lvl1pPr>
            <a:lvl2pPr marL="1027113" indent="-458788" algn="l">
              <a:buSzPct val="100000"/>
              <a:buFont typeface="Arial" charset="0"/>
              <a:buChar char="•"/>
              <a:defRPr sz="2400" cap="none" spc="-100" baseline="0">
                <a:latin typeface="Lato" panose="020F0502020204030203" pitchFamily="34" charset="0"/>
              </a:defRPr>
            </a:lvl2pPr>
            <a:lvl3pPr marL="1484313" indent="-454025" algn="l">
              <a:buSzPct val="100000"/>
              <a:buFont typeface="Arial" charset="0"/>
              <a:buChar char="•"/>
              <a:defRPr sz="1800" cap="none" spc="0" baseline="0">
                <a:latin typeface="Lato" panose="020F0502020204030203" pitchFamily="34" charset="0"/>
              </a:defRPr>
            </a:lvl3pPr>
            <a:lvl4pPr marL="1941513" indent="-458788" algn="l">
              <a:buSzPct val="100000"/>
              <a:buFont typeface="Arial" charset="0"/>
              <a:buChar char="•"/>
              <a:defRPr sz="1400" cap="none" spc="0" baseline="0">
                <a:latin typeface="Lato" panose="020F0502020204030203" pitchFamily="34" charset="0"/>
              </a:defRPr>
            </a:lvl4pPr>
            <a:lvl5pPr marL="2398713" indent="-454025" algn="l">
              <a:buSzPct val="100000"/>
              <a:buFont typeface="Arial" charset="0"/>
              <a:buChar char="•"/>
              <a:defRPr sz="1100" cap="none" spc="0" baseline="0"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1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88679" y="5698071"/>
            <a:ext cx="4031537" cy="5094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403225" algn="ctr">
              <a:buSzPct val="125000"/>
              <a:buFontTx/>
              <a:buBlip>
                <a:blip r:embed="rId3"/>
              </a:buBlip>
              <a:defRPr sz="2400" b="1" i="0" cap="none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>
                <a:solidFill>
                  <a:srgbClr val="00AEEF"/>
                </a:solidFill>
              </a:defRPr>
            </a:lvl2pPr>
            <a:lvl3pPr marL="1485877" indent="-571500" algn="l">
              <a:buSzPct val="100000"/>
              <a:buFont typeface="Arial" charset="0"/>
              <a:buChar char="•"/>
              <a:defRPr sz="1800" cap="none" spc="-100" baseline="0">
                <a:solidFill>
                  <a:srgbClr val="00AEEF"/>
                </a:solidFill>
              </a:defRPr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>
                <a:solidFill>
                  <a:srgbClr val="00AEEF"/>
                </a:solidFill>
              </a:defRPr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 dirty="0"/>
              <a:t>@</a:t>
            </a:r>
            <a:r>
              <a:rPr lang="cs-CZ" dirty="0"/>
              <a:t>Your</a:t>
            </a:r>
            <a:r>
              <a:rPr lang="en-US" dirty="0"/>
              <a:t> section’s</a:t>
            </a:r>
            <a:r>
              <a:rPr lang="cs-CZ" dirty="0"/>
              <a:t> </a:t>
            </a:r>
            <a:r>
              <a:rPr lang="en-US" dirty="0"/>
              <a:t>Instagram</a:t>
            </a:r>
          </a:p>
        </p:txBody>
      </p:sp>
      <p:sp>
        <p:nvSpPr>
          <p:cNvPr id="15" name="Title 5"/>
          <p:cNvSpPr>
            <a:spLocks noGrp="1"/>
          </p:cNvSpPr>
          <p:nvPr>
            <p:ph type="title" hasCustomPrompt="1"/>
          </p:nvPr>
        </p:nvSpPr>
        <p:spPr>
          <a:xfrm>
            <a:off x="643080" y="1242877"/>
            <a:ext cx="7891200" cy="32348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 cap="none" spc="-100" baseline="0">
                <a:solidFill>
                  <a:schemeClr val="bg1"/>
                </a:solidFill>
                <a:latin typeface="Kelson Sans" panose="02000500000000000000" pitchFamily="50" charset="0"/>
              </a:defRPr>
            </a:lvl1pPr>
          </a:lstStyle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email@section.esn.org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3080" y="4477702"/>
            <a:ext cx="7891200" cy="56871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200" i="1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position | ESN section/country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6399" y="5698070"/>
            <a:ext cx="3962280" cy="5094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ctr">
              <a:buSzPct val="125000"/>
              <a:buFontTx/>
              <a:buBlip>
                <a:blip r:embed="rId4"/>
              </a:buBlip>
              <a:defRPr sz="2400" b="1" i="0" cap="none" spc="-100" baseline="0">
                <a:solidFill>
                  <a:schemeClr val="bg1"/>
                </a:solidFill>
                <a:latin typeface="Lato" panose="020F0502020204030203" pitchFamily="34" charset="0"/>
              </a:defRPr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>
                <a:solidFill>
                  <a:srgbClr val="00AEEF"/>
                </a:solidFill>
              </a:defRPr>
            </a:lvl2pPr>
            <a:lvl3pPr marL="1485877" indent="-571500" algn="l">
              <a:buSzPct val="100000"/>
              <a:buFont typeface="Arial" charset="0"/>
              <a:buChar char="•"/>
              <a:defRPr sz="1800" cap="none" spc="-100" baseline="0">
                <a:solidFill>
                  <a:srgbClr val="00AEEF"/>
                </a:solidFill>
              </a:defRPr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>
                <a:solidFill>
                  <a:srgbClr val="00AEEF"/>
                </a:solidFill>
              </a:defRPr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cs-CZ" dirty="0"/>
              <a:t>Your</a:t>
            </a:r>
            <a:r>
              <a:rPr lang="en-US" dirty="0"/>
              <a:t> section’s</a:t>
            </a:r>
            <a:r>
              <a:rPr lang="cs-CZ" dirty="0"/>
              <a:t> Facebook</a:t>
            </a:r>
            <a:endParaRPr lang="en-US" dirty="0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5550B341-7306-4203-9237-11C5EBE39A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05" y="1242876"/>
            <a:ext cx="4778390" cy="18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706019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90053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" name="Title Placeholder 13"/>
          <p:cNvSpPr>
            <a:spLocks noGrp="1"/>
          </p:cNvSpPr>
          <p:nvPr>
            <p:ph type="title"/>
          </p:nvPr>
        </p:nvSpPr>
        <p:spPr>
          <a:xfrm>
            <a:off x="360000" y="381264"/>
            <a:ext cx="3990058" cy="1188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>
                <a:solidFill>
                  <a:srgbClr val="00AEE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60000" y="1569855"/>
            <a:ext cx="3990058" cy="457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3"/>
              </a:buBlip>
              <a:defRPr sz="3200" b="1" cap="none" spc="-100" baseline="0">
                <a:solidFill>
                  <a:srgbClr val="00AEEF"/>
                </a:solidFill>
                <a:latin typeface="Lato" panose="020F0502020204030203" pitchFamily="34" charset="0"/>
              </a:defRPr>
            </a:lvl1pPr>
            <a:lvl2pPr marL="1027113" indent="-449263" algn="l">
              <a:buSzPct val="100000"/>
              <a:buFont typeface="Arial" charset="0"/>
              <a:buChar char="•"/>
              <a:defRPr sz="2400" cap="none" spc="-100" baseline="0">
                <a:solidFill>
                  <a:srgbClr val="00AEEF"/>
                </a:solidFill>
                <a:latin typeface="Lato" panose="020F0502020204030203" pitchFamily="34" charset="0"/>
              </a:defRPr>
            </a:lvl2pPr>
            <a:lvl3pPr marL="1484313" indent="-449263" algn="l">
              <a:buSzPct val="100000"/>
              <a:buFont typeface="Arial" charset="0"/>
              <a:buChar char="•"/>
              <a:defRPr sz="1800" cap="none" spc="0" baseline="0">
                <a:solidFill>
                  <a:srgbClr val="00AEEF"/>
                </a:solidFill>
                <a:latin typeface="Lato" panose="020F0502020204030203" pitchFamily="34" charset="0"/>
              </a:defRPr>
            </a:lvl3pPr>
            <a:lvl4pPr marL="1941513" indent="-449263" algn="l">
              <a:buSzPct val="100000"/>
              <a:buFont typeface="Arial" charset="0"/>
              <a:buChar char="•"/>
              <a:defRPr sz="1400" cap="none" spc="0" baseline="0">
                <a:solidFill>
                  <a:srgbClr val="00AEEF"/>
                </a:solidFill>
                <a:latin typeface="Lato" panose="020F0502020204030203" pitchFamily="34" charset="0"/>
              </a:defRPr>
            </a:lvl4pPr>
            <a:lvl5pPr marL="2398713" indent="-449263" algn="l">
              <a:buSzPct val="100000"/>
              <a:buFont typeface="Arial" charset="0"/>
              <a:buChar char="•"/>
              <a:defRPr sz="1100" cap="none" spc="0" baseline="0">
                <a:solidFill>
                  <a:srgbClr val="00AEEF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2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70601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900531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90053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" name="Title Placeholder 13"/>
          <p:cNvSpPr>
            <a:spLocks noGrp="1"/>
          </p:cNvSpPr>
          <p:nvPr>
            <p:ph type="title"/>
          </p:nvPr>
        </p:nvSpPr>
        <p:spPr>
          <a:xfrm>
            <a:off x="4811697" y="381264"/>
            <a:ext cx="3972302" cy="1188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cap="none" spc="-200" baseline="0">
                <a:solidFill>
                  <a:srgbClr val="00AEE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811697" y="1569855"/>
            <a:ext cx="3972302" cy="457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571500" algn="l">
              <a:buSzPct val="100000"/>
              <a:buFontTx/>
              <a:buBlip>
                <a:blip r:embed="rId4"/>
              </a:buBlip>
              <a:defRPr sz="3200" b="1" cap="none" spc="-100" baseline="0">
                <a:solidFill>
                  <a:srgbClr val="00AEEF"/>
                </a:solidFill>
                <a:latin typeface="Lato" panose="020F0502020204030203" pitchFamily="34" charset="0"/>
              </a:defRPr>
            </a:lvl1pPr>
            <a:lvl2pPr marL="1027113" indent="-449263" algn="l">
              <a:buSzPct val="100000"/>
              <a:buFont typeface="Arial" charset="0"/>
              <a:buChar char="•"/>
              <a:defRPr sz="2400" cap="none" spc="-100" baseline="0">
                <a:solidFill>
                  <a:srgbClr val="00AEEF"/>
                </a:solidFill>
                <a:latin typeface="Lato" panose="020F0502020204030203" pitchFamily="34" charset="0"/>
              </a:defRPr>
            </a:lvl2pPr>
            <a:lvl3pPr marL="1484313" indent="-449263" algn="l">
              <a:buSzPct val="100000"/>
              <a:buFont typeface="Arial" charset="0"/>
              <a:buChar char="•"/>
              <a:defRPr sz="1800" cap="none" spc="0" baseline="0">
                <a:solidFill>
                  <a:srgbClr val="00AEEF"/>
                </a:solidFill>
                <a:latin typeface="Lato" panose="020F0502020204030203" pitchFamily="34" charset="0"/>
              </a:defRPr>
            </a:lvl3pPr>
            <a:lvl4pPr marL="1941513" indent="-449263" algn="l">
              <a:buSzPct val="100000"/>
              <a:buFont typeface="Arial" charset="0"/>
              <a:buChar char="•"/>
              <a:defRPr sz="1400" cap="none" spc="0" baseline="0">
                <a:solidFill>
                  <a:srgbClr val="00AEEF"/>
                </a:solidFill>
                <a:latin typeface="Lato" panose="020F0502020204030203" pitchFamily="34" charset="0"/>
              </a:defRPr>
            </a:lvl4pPr>
            <a:lvl5pPr marL="2398713" indent="-449263" algn="l">
              <a:buSzPct val="100000"/>
              <a:buFont typeface="Arial" charset="0"/>
              <a:buChar char="•"/>
              <a:defRPr sz="1100" cap="none" spc="0" baseline="0">
                <a:solidFill>
                  <a:srgbClr val="00AEEF"/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7060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45" y="1242876"/>
            <a:ext cx="4605509" cy="1787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88680" y="5698071"/>
            <a:ext cx="3928920" cy="5094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403225" algn="ctr">
              <a:buSzPct val="125000"/>
              <a:buFontTx/>
              <a:buBlip>
                <a:blip r:embed="rId5"/>
              </a:buBlip>
              <a:defRPr sz="2400" b="1" i="0" cap="none" spc="-100" baseline="0">
                <a:solidFill>
                  <a:srgbClr val="00AEEF"/>
                </a:solidFill>
                <a:latin typeface="Lato" panose="020F0502020204030203" pitchFamily="34" charset="0"/>
              </a:defRPr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>
                <a:solidFill>
                  <a:srgbClr val="00AEEF"/>
                </a:solidFill>
              </a:defRPr>
            </a:lvl2pPr>
            <a:lvl3pPr marL="1485877" indent="-571500" algn="l">
              <a:buSzPct val="100000"/>
              <a:buFont typeface="Arial" charset="0"/>
              <a:buChar char="•"/>
              <a:defRPr sz="1800" cap="none" spc="-100" baseline="0">
                <a:solidFill>
                  <a:srgbClr val="00AEEF"/>
                </a:solidFill>
              </a:defRPr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>
                <a:solidFill>
                  <a:srgbClr val="00AEEF"/>
                </a:solidFill>
              </a:defRPr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 dirty="0"/>
              <a:t>@</a:t>
            </a:r>
            <a:r>
              <a:rPr lang="cs-CZ" dirty="0"/>
              <a:t>Your </a:t>
            </a:r>
            <a:r>
              <a:rPr lang="en-US" dirty="0"/>
              <a:t>Instagram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3080" y="5698071"/>
            <a:ext cx="3928920" cy="5094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indent="-341313" algn="ctr">
              <a:buSzPct val="125000"/>
              <a:buFontTx/>
              <a:buBlip>
                <a:blip r:embed="rId6"/>
              </a:buBlip>
              <a:defRPr sz="2400" b="1" i="0" cap="none" spc="-100" baseline="0">
                <a:solidFill>
                  <a:srgbClr val="00AEEF"/>
                </a:solidFill>
                <a:latin typeface="Lato" panose="020F0502020204030203" pitchFamily="34" charset="0"/>
              </a:defRPr>
            </a:lvl1pPr>
            <a:lvl2pPr marL="1028689" indent="-571500" algn="l">
              <a:buSzPct val="100000"/>
              <a:buFont typeface="Arial" charset="0"/>
              <a:buChar char="•"/>
              <a:defRPr sz="2400" cap="none" spc="-200" baseline="0">
                <a:solidFill>
                  <a:srgbClr val="00AEEF"/>
                </a:solidFill>
              </a:defRPr>
            </a:lvl2pPr>
            <a:lvl3pPr marL="1485877" indent="-571500" algn="l">
              <a:buSzPct val="100000"/>
              <a:buFont typeface="Arial" charset="0"/>
              <a:buChar char="•"/>
              <a:defRPr sz="1800" cap="none" spc="-100" baseline="0">
                <a:solidFill>
                  <a:srgbClr val="00AEEF"/>
                </a:solidFill>
              </a:defRPr>
            </a:lvl3pPr>
            <a:lvl4pPr marL="1943066" indent="-571500" algn="l">
              <a:buSzPct val="100000"/>
              <a:buFont typeface="Arial" charset="0"/>
              <a:buChar char="•"/>
              <a:defRPr sz="1400" cap="none" spc="-100" baseline="0">
                <a:solidFill>
                  <a:srgbClr val="00AEEF"/>
                </a:solidFill>
              </a:defRPr>
            </a:lvl4pPr>
            <a:lvl5pPr marL="2400254" indent="-571500" algn="l">
              <a:buSzPct val="100000"/>
              <a:buFont typeface="Arial" charset="0"/>
              <a:buChar char="•"/>
              <a:defRPr sz="1100" cap="none" spc="-100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 dirty="0"/>
              <a:t>/</a:t>
            </a:r>
            <a:r>
              <a:rPr lang="cs-CZ" dirty="0"/>
              <a:t>Your Facebook</a:t>
            </a:r>
            <a:endParaRPr lang="en-US" dirty="0"/>
          </a:p>
        </p:txBody>
      </p:sp>
      <p:sp>
        <p:nvSpPr>
          <p:cNvPr id="16" name="Title 5"/>
          <p:cNvSpPr>
            <a:spLocks noGrp="1"/>
          </p:cNvSpPr>
          <p:nvPr>
            <p:ph type="title" hasCustomPrompt="1"/>
          </p:nvPr>
        </p:nvSpPr>
        <p:spPr>
          <a:xfrm>
            <a:off x="643080" y="1242877"/>
            <a:ext cx="7891200" cy="32348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 cap="none" spc="-100" baseline="0">
                <a:solidFill>
                  <a:srgbClr val="00AEEF"/>
                </a:solidFill>
                <a:latin typeface="Kelson Sans" panose="02000500000000000000" pitchFamily="50" charset="0"/>
              </a:defRPr>
            </a:lvl1pPr>
          </a:lstStyle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email@section.esn.org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3080" y="4477702"/>
            <a:ext cx="7891200" cy="56871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200" i="1" spc="-100" baseline="0">
                <a:solidFill>
                  <a:srgbClr val="00AEEF"/>
                </a:solidFill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Your position | ESN section/country</a:t>
            </a:r>
          </a:p>
        </p:txBody>
      </p:sp>
    </p:spTree>
    <p:extLst>
      <p:ext uri="{BB962C8B-B14F-4D97-AF65-F5344CB8AC3E}">
        <p14:creationId xmlns:p14="http://schemas.microsoft.com/office/powerpoint/2010/main" val="159714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7060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2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0.tif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7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1.em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8.tiff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1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9.tiff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1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1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706019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9899" y="6776198"/>
            <a:ext cx="9286043" cy="283992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000" y="0"/>
            <a:ext cx="1260000" cy="1260000"/>
          </a:xfrm>
          <a:prstGeom prst="rect">
            <a:avLst/>
          </a:prstGeom>
        </p:spPr>
      </p:pic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18577"/>
            <a:ext cx="2596181" cy="100781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706427" y="6406865"/>
            <a:ext cx="173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AEEF"/>
                </a:solidFill>
                <a:latin typeface="Kelson Sans" panose="02000500000000000000" pitchFamily="50" charset="0"/>
              </a:rPr>
              <a:t>ixesn.fr</a:t>
            </a:r>
            <a:endParaRPr lang="en-GB" sz="1800" dirty="0">
              <a:solidFill>
                <a:srgbClr val="00AEEF"/>
              </a:solidFill>
              <a:latin typeface="Kelson Sans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709" r:id="rId3"/>
    <p:sldLayoutId id="2147483740" r:id="rId4"/>
    <p:sldLayoutId id="2147483739" r:id="rId5"/>
    <p:sldLayoutId id="2147483716" r:id="rId6"/>
    <p:sldLayoutId id="2147483717" r:id="rId7"/>
    <p:sldLayoutId id="2147483733" r:id="rId8"/>
    <p:sldLayoutId id="2147483683" r:id="rId9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rgbClr val="00AEEF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rgbClr val="00AEEF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AEEF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AEEF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AEEF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rgbClr val="00AEEF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1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8113" cy="685800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587" y="-2261"/>
            <a:ext cx="1265526" cy="126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218578"/>
            <a:ext cx="2385451" cy="9260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706427" y="6406865"/>
            <a:ext cx="173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Kelson Sans" panose="02000500000000000000" pitchFamily="50" charset="0"/>
              </a:rPr>
              <a:t>ixesn.fr</a:t>
            </a:r>
            <a:endParaRPr lang="en-GB" sz="1800" dirty="0">
              <a:solidFill>
                <a:schemeClr val="bg1"/>
              </a:solidFill>
              <a:latin typeface="Kelson Sans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8" r:id="rId3"/>
    <p:sldLayoutId id="2147483747" r:id="rId4"/>
    <p:sldLayoutId id="2147483746" r:id="rId5"/>
    <p:sldLayoutId id="2147483719" r:id="rId6"/>
    <p:sldLayoutId id="2147483720" r:id="rId7"/>
    <p:sldLayoutId id="2147483734" r:id="rId8"/>
    <p:sldLayoutId id="2147483691" r:id="rId9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AC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350" y="-1"/>
            <a:ext cx="1260000" cy="12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218578"/>
            <a:ext cx="2385451" cy="9260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706427" y="6406865"/>
            <a:ext cx="173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Kelson Sans" panose="02000500000000000000" pitchFamily="50" charset="0"/>
              </a:rPr>
              <a:t>ixesn.fr</a:t>
            </a:r>
            <a:endParaRPr lang="en-GB" sz="1800" dirty="0">
              <a:solidFill>
                <a:schemeClr val="bg1"/>
              </a:solidFill>
              <a:latin typeface="Kelson Sans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4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1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218578"/>
            <a:ext cx="2385451" cy="926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350" y="-1"/>
            <a:ext cx="1260000" cy="126000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706427" y="6406865"/>
            <a:ext cx="173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Kelson Sans" panose="02000500000000000000" pitchFamily="50" charset="0"/>
              </a:rPr>
              <a:t>ixesn.fr</a:t>
            </a:r>
            <a:endParaRPr lang="en-GB" sz="1800" dirty="0">
              <a:solidFill>
                <a:schemeClr val="bg1"/>
              </a:solidFill>
              <a:latin typeface="Kelson Sans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E3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218578"/>
            <a:ext cx="2385451" cy="926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350" y="-1"/>
            <a:ext cx="1260000" cy="126000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706427" y="6406865"/>
            <a:ext cx="173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Kelson Sans" panose="02000500000000000000" pitchFamily="50" charset="0"/>
              </a:rPr>
              <a:t>ixesn.fr</a:t>
            </a:r>
            <a:endParaRPr lang="en-GB" sz="1800" dirty="0">
              <a:solidFill>
                <a:schemeClr val="bg1"/>
              </a:solidFill>
              <a:latin typeface="Kelson Sans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7B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1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" y="218578"/>
            <a:ext cx="2385451" cy="926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350" y="-1"/>
            <a:ext cx="1260000" cy="126000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706427" y="6406865"/>
            <a:ext cx="173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Kelson Sans" panose="02000500000000000000" pitchFamily="50" charset="0"/>
              </a:rPr>
              <a:t>ixesn.fr</a:t>
            </a:r>
            <a:endParaRPr lang="en-GB" sz="1800" dirty="0">
              <a:solidFill>
                <a:schemeClr val="bg1"/>
              </a:solidFill>
              <a:latin typeface="Kelson Sans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0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Kelson Sans" panose="02000500000000000000" pitchFamily="50" charset="0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SzPct val="150000"/>
        <a:buFont typeface="Arial" panose="020B0604020202020204" pitchFamily="34" charset="0"/>
        <a:buNone/>
        <a:defRPr sz="4400" b="0" kern="1200" cap="none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SzPct val="150000"/>
        <a:buFont typeface="Arial" panose="020B0604020202020204" pitchFamily="34" charset="0"/>
        <a:buNone/>
        <a:defRPr sz="4400" b="0" kern="1200" cap="all" baseline="0">
          <a:solidFill>
            <a:schemeClr val="bg1"/>
          </a:solidFill>
          <a:latin typeface="Kelson Sans" panose="02000500000000000000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24FF3ED-BDB3-4263-BBAD-8C8BF186C2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0811" y="679684"/>
            <a:ext cx="6302375" cy="4865687"/>
          </a:xfrm>
        </p:spPr>
        <p:txBody>
          <a:bodyPr>
            <a:normAutofit/>
          </a:bodyPr>
          <a:lstStyle/>
          <a:p>
            <a:r>
              <a:rPr lang="fr-FR" sz="10300" dirty="0"/>
              <a:t>GUESS THE SIZE OF THE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5096D2-DAFE-48AA-9CF8-B92E06DB3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8571">
            <a:off x="2000211" y="4176524"/>
            <a:ext cx="5143574" cy="31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2051368-6EDA-4D3B-9B40-A0B58E8E5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2160104"/>
            <a:ext cx="7891200" cy="1169834"/>
          </a:xfrm>
        </p:spPr>
        <p:txBody>
          <a:bodyPr/>
          <a:lstStyle/>
          <a:p>
            <a:r>
              <a:rPr lang="fr-FR" dirty="0"/>
              <a:t>Résultats du vote 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5094A2F5-6CBC-435E-A7EA-8A4FBB063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400" y="3528063"/>
            <a:ext cx="7891200" cy="1655762"/>
          </a:xfrm>
        </p:spPr>
        <p:txBody>
          <a:bodyPr/>
          <a:lstStyle/>
          <a:p>
            <a:r>
              <a:rPr lang="en-US" dirty="0" err="1"/>
              <a:t>Êtes-vous</a:t>
            </a:r>
            <a:r>
              <a:rPr lang="en-US" dirty="0"/>
              <a:t> favorable à </a:t>
            </a:r>
            <a:r>
              <a:rPr lang="en-US" dirty="0" err="1"/>
              <a:t>l’intégration</a:t>
            </a:r>
            <a:r>
              <a:rPr lang="en-US" dirty="0"/>
              <a:t> de </a:t>
            </a:r>
            <a:r>
              <a:rPr lang="en-US" dirty="0" err="1"/>
              <a:t>l’association</a:t>
            </a:r>
            <a:r>
              <a:rPr lang="en-US" dirty="0"/>
              <a:t> “Vinci International students Team” au </a:t>
            </a:r>
            <a:r>
              <a:rPr lang="en-US" dirty="0" err="1"/>
              <a:t>réseau</a:t>
            </a:r>
            <a:r>
              <a:rPr lang="en-US" dirty="0"/>
              <a:t> ESN France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33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CEDFA78-6CED-431F-9A09-02B004E8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67C43C-E34C-4024-B5EF-939241B2DB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Quorum votant : 29 associations représentées</a:t>
            </a:r>
          </a:p>
          <a:p>
            <a:r>
              <a:rPr lang="fr-FR" dirty="0"/>
              <a:t>Abstentions : 1 (3,45 %)</a:t>
            </a:r>
          </a:p>
          <a:p>
            <a:r>
              <a:rPr lang="fr-FR" dirty="0"/>
              <a:t>Votes nuls : 1 (3,45 %)</a:t>
            </a:r>
          </a:p>
          <a:p>
            <a:r>
              <a:rPr lang="fr-FR" dirty="0"/>
              <a:t>Votes contre : 1 (3,45%)</a:t>
            </a:r>
          </a:p>
          <a:p>
            <a:r>
              <a:rPr lang="fr-FR" dirty="0"/>
              <a:t>Votes pour : 26 (89,66%)</a:t>
            </a:r>
          </a:p>
        </p:txBody>
      </p:sp>
    </p:spTree>
    <p:extLst>
      <p:ext uri="{BB962C8B-B14F-4D97-AF65-F5344CB8AC3E}">
        <p14:creationId xmlns:p14="http://schemas.microsoft.com/office/powerpoint/2010/main" val="31563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F2BF0BF-F363-44ED-862B-32D53C2D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Bienvenue à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0C74E7-BB9B-4161-9626-00A8035AD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62796"/>
            <a:ext cx="6858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l’heure</a:t>
            </a:r>
            <a:r>
              <a:rPr lang="en-US" dirty="0"/>
              <a:t> des awards 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Attention, on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afficher</a:t>
            </a:r>
            <a:r>
              <a:rPr lang="en-US" i="1" dirty="0"/>
              <a:t> </a:t>
            </a:r>
            <a:r>
              <a:rPr lang="en-US" i="1" dirty="0" err="1"/>
              <a:t>publiquement</a:t>
            </a:r>
            <a:r>
              <a:rPr lang="en-US" i="1" dirty="0"/>
              <a:t> </a:t>
            </a:r>
            <a:r>
              <a:rPr lang="en-US" i="1" dirty="0" err="1"/>
              <a:t>certains</a:t>
            </a:r>
            <a:r>
              <a:rPr lang="en-US" i="1" dirty="0"/>
              <a:t> </a:t>
            </a:r>
            <a:r>
              <a:rPr lang="en-US" i="1" dirty="0" err="1"/>
              <a:t>d’entre</a:t>
            </a:r>
            <a:r>
              <a:rPr lang="en-US" i="1" dirty="0"/>
              <a:t> </a:t>
            </a:r>
            <a:r>
              <a:rPr lang="en-US" i="1" dirty="0" err="1"/>
              <a:t>vous</a:t>
            </a:r>
            <a:r>
              <a:rPr lang="en-US" i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4888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DE8F65D-26C4-45B6-96E0-38A4CEEF5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 des </a:t>
            </a:r>
            <a:r>
              <a:rPr lang="fr-FR" dirty="0" err="1"/>
              <a:t>awards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700D94-8C63-4DEF-977F-DA2250A3A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 projet asso</a:t>
            </a:r>
          </a:p>
          <a:p>
            <a:r>
              <a:rPr lang="fr-FR" dirty="0"/>
              <a:t>Le </a:t>
            </a:r>
            <a:r>
              <a:rPr lang="fr-FR" dirty="0" err="1"/>
              <a:t>newbie</a:t>
            </a:r>
            <a:r>
              <a:rPr lang="fr-FR" dirty="0"/>
              <a:t> en plein envol</a:t>
            </a:r>
          </a:p>
          <a:p>
            <a:r>
              <a:rPr lang="fr-FR" dirty="0"/>
              <a:t>La meilleure table du French </a:t>
            </a:r>
            <a:r>
              <a:rPr lang="fr-FR" dirty="0" err="1"/>
              <a:t>Dinner</a:t>
            </a:r>
            <a:endParaRPr lang="fr-FR" dirty="0"/>
          </a:p>
          <a:p>
            <a:r>
              <a:rPr lang="fr-FR" dirty="0"/>
              <a:t>L’ambianceur</a:t>
            </a:r>
          </a:p>
          <a:p>
            <a:r>
              <a:rPr lang="fr-FR" dirty="0"/>
              <a:t>Le meilleur couple</a:t>
            </a:r>
          </a:p>
          <a:p>
            <a:r>
              <a:rPr lang="fr-FR" dirty="0"/>
              <a:t>La meilleure mascotte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19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FA88ED-56DB-4F21-92A3-35347D5A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projet asso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74DC54D-B1C7-4FFE-97EC-8D78607AF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25" y="2416070"/>
            <a:ext cx="6906550" cy="169210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26E3447-00A2-4FD3-BAD2-88947DF13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77" y="4108174"/>
            <a:ext cx="1984646" cy="198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2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032FBB-AE44-48DF-A9E4-9236B69B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newbie</a:t>
            </a:r>
            <a:r>
              <a:rPr lang="fr-FR" dirty="0"/>
              <a:t> en plein envol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E887C3-28B1-4230-B618-046CAFEDA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01" y="2236303"/>
            <a:ext cx="3569598" cy="35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1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639FE-85C6-48CB-9611-196A62842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meilleures tables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190895-772D-4BE8-9375-839191823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1" y="2223225"/>
            <a:ext cx="7182678" cy="24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D90906-E033-4C66-91CF-C45A5AF0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096" y="272254"/>
            <a:ext cx="6395002" cy="721123"/>
          </a:xfrm>
        </p:spPr>
        <p:txBody>
          <a:bodyPr/>
          <a:lstStyle/>
          <a:p>
            <a:r>
              <a:rPr lang="fr-FR" dirty="0"/>
              <a:t>L’ambianceur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D5EF90-B44D-4CD2-B95F-CE0870330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76" y="1406923"/>
            <a:ext cx="4444448" cy="444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0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4D295-A3DE-4C9E-967D-FF83DF4F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meilleur couple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26BFA5-69FB-41F1-B248-F84F90853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55" y="2319131"/>
            <a:ext cx="3341290" cy="288565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AD0F98A-1523-40B9-9A11-1786B0C906CF}"/>
              </a:ext>
            </a:extLst>
          </p:cNvPr>
          <p:cNvSpPr txBox="1"/>
          <p:nvPr/>
        </p:nvSpPr>
        <p:spPr>
          <a:xfrm>
            <a:off x="3730487" y="5336697"/>
            <a:ext cx="168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DF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#</a:t>
            </a:r>
            <a:r>
              <a:rPr lang="fr-FR" sz="2400" b="1" dirty="0" err="1">
                <a:solidFill>
                  <a:srgbClr val="00BDF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AliJo</a:t>
            </a:r>
            <a:endParaRPr lang="fr-FR" sz="2400" b="1" dirty="0">
              <a:solidFill>
                <a:srgbClr val="00BDF3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6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CF9E8-4931-43D2-B5DB-C2F99E51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meilleures mascottes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DF5B7B-D438-4DD9-BD7A-F54D733C9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Amorix</a:t>
            </a:r>
            <a:endParaRPr lang="fr-FR" dirty="0"/>
          </a:p>
          <a:p>
            <a:r>
              <a:rPr lang="fr-FR" dirty="0" err="1"/>
              <a:t>Mirabellix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19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Full colou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FAEDF74F-C4AF-4482-88EE-AFE8A0EEF1A4}" vid="{4CF11709-88FF-454D-9C74-EA618BDC3008}"/>
    </a:ext>
  </a:extLst>
</a:theme>
</file>

<file path=ppt/theme/theme2.xml><?xml version="1.0" encoding="utf-8"?>
<a:theme xmlns:a="http://schemas.openxmlformats.org/drawingml/2006/main" name="Cya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FAEDF74F-C4AF-4482-88EE-AFE8A0EEF1A4}" vid="{C517721A-A65F-4E1E-9B63-2FCFDB310913}"/>
    </a:ext>
  </a:extLst>
</a:theme>
</file>

<file path=ppt/theme/theme3.xml><?xml version="1.0" encoding="utf-8"?>
<a:theme xmlns:a="http://schemas.openxmlformats.org/drawingml/2006/main" name="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FAEDF74F-C4AF-4482-88EE-AFE8A0EEF1A4}" vid="{6FAEED28-0889-4A25-BF3C-4C2AE78711C7}"/>
    </a:ext>
  </a:extLst>
</a:theme>
</file>

<file path=ppt/theme/theme4.xml><?xml version="1.0" encoding="utf-8"?>
<a:theme xmlns:a="http://schemas.openxmlformats.org/drawingml/2006/main" name="Magent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FAEDF74F-C4AF-4482-88EE-AFE8A0EEF1A4}" vid="{3E8B9842-C8F7-408D-979F-9719B0E122CB}"/>
    </a:ext>
  </a:extLst>
</a:theme>
</file>

<file path=ppt/theme/theme5.xml><?xml version="1.0" encoding="utf-8"?>
<a:theme xmlns:a="http://schemas.openxmlformats.org/drawingml/2006/main" name="Dark 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FAEDF74F-C4AF-4482-88EE-AFE8A0EEF1A4}" vid="{4B48A3D2-C350-42C8-9828-6F28CA742774}"/>
    </a:ext>
  </a:extLst>
</a:theme>
</file>

<file path=ppt/theme/theme6.xml><?xml version="1.0" encoding="utf-8"?>
<a:theme xmlns:a="http://schemas.openxmlformats.org/drawingml/2006/main" name="Oran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FAEDF74F-C4AF-4482-88EE-AFE8A0EEF1A4}" vid="{4B6730EE-F6E9-41F1-BD3E-E63EBACCE31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 ESN France</Template>
  <TotalTime>212</TotalTime>
  <Words>122</Words>
  <Application>Microsoft Office PowerPoint</Application>
  <PresentationFormat>Affichage à l'écran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Kelson Sans</vt:lpstr>
      <vt:lpstr>Lato Black</vt:lpstr>
      <vt:lpstr>Arial</vt:lpstr>
      <vt:lpstr>Lato</vt:lpstr>
      <vt:lpstr>Calibri</vt:lpstr>
      <vt:lpstr>Full colours</vt:lpstr>
      <vt:lpstr>Cyan</vt:lpstr>
      <vt:lpstr>Green</vt:lpstr>
      <vt:lpstr>Magenta</vt:lpstr>
      <vt:lpstr>Dark Blue</vt:lpstr>
      <vt:lpstr>Orange</vt:lpstr>
      <vt:lpstr>GUESS THE SIZE OF THE </vt:lpstr>
      <vt:lpstr>C’est l’heure des awards !</vt:lpstr>
      <vt:lpstr>Liste des awards</vt:lpstr>
      <vt:lpstr>Le projet asso</vt:lpstr>
      <vt:lpstr>Le newbie en plein envol</vt:lpstr>
      <vt:lpstr>Les meilleures tables</vt:lpstr>
      <vt:lpstr>L’ambianceur</vt:lpstr>
      <vt:lpstr>Le meilleur couple</vt:lpstr>
      <vt:lpstr>Les meilleures mascottes</vt:lpstr>
      <vt:lpstr>Résultats du vote </vt:lpstr>
      <vt:lpstr>Résultats</vt:lpstr>
      <vt:lpstr>Bienvenue à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C’est l’heure des awards !</dc:title>
  <dc:creator>Rémy RAES</dc:creator>
  <cp:lastModifiedBy>Rémy RAES</cp:lastModifiedBy>
  <cp:revision>29</cp:revision>
  <dcterms:created xsi:type="dcterms:W3CDTF">2018-11-03T11:01:55Z</dcterms:created>
  <dcterms:modified xsi:type="dcterms:W3CDTF">2018-11-04T11:38:31Z</dcterms:modified>
</cp:coreProperties>
</file>