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0" r:id="rId1"/>
    <p:sldMasterId id="2147483688" r:id="rId2"/>
    <p:sldMasterId id="2147483684" r:id="rId3"/>
    <p:sldMasterId id="2147483692" r:id="rId4"/>
    <p:sldMasterId id="2147483696" r:id="rId5"/>
    <p:sldMasterId id="2147483710" r:id="rId6"/>
  </p:sldMasterIdLst>
  <p:notesMasterIdLst>
    <p:notesMasterId r:id="rId30"/>
  </p:notesMasterIdLst>
  <p:handoutMasterIdLst>
    <p:handoutMasterId r:id="rId31"/>
  </p:handoutMasterIdLst>
  <p:sldIdLst>
    <p:sldId id="256" r:id="rId7"/>
    <p:sldId id="257" r:id="rId8"/>
    <p:sldId id="258" r:id="rId9"/>
    <p:sldId id="262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87" r:id="rId25"/>
    <p:sldId id="286" r:id="rId26"/>
    <p:sldId id="288" r:id="rId27"/>
    <p:sldId id="289" r:id="rId28"/>
    <p:sldId id="270" r:id="rId29"/>
  </p:sldIdLst>
  <p:sldSz cx="9144000" cy="6858000" type="screen4x3"/>
  <p:notesSz cx="6858000" cy="9144000"/>
  <p:embeddedFontLst>
    <p:embeddedFont>
      <p:font typeface="Kelson Sans" panose="02000500000000000000" pitchFamily="50" charset="-18"/>
      <p:regular r:id="rId32"/>
      <p:bold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Lato" panose="020B0604020202020204" charset="0"/>
      <p:regular r:id="rId38"/>
      <p:bold r:id="rId39"/>
      <p:italic r:id="rId40"/>
      <p:boldItalic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EEF"/>
    <a:srgbClr val="EC008C"/>
    <a:srgbClr val="F47B20"/>
    <a:srgbClr val="2E3192"/>
    <a:srgbClr val="7AC143"/>
    <a:srgbClr val="00BDF3"/>
    <a:srgbClr val="292D78"/>
    <a:srgbClr val="E572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029" autoAdjust="0"/>
    <p:restoredTop sz="91815" autoAdjust="0"/>
  </p:normalViewPr>
  <p:slideViewPr>
    <p:cSldViewPr snapToGrid="0">
      <p:cViewPr varScale="1">
        <p:scale>
          <a:sx n="68" d="100"/>
          <a:sy n="68" d="100"/>
        </p:scale>
        <p:origin x="122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111" d="100"/>
          <a:sy n="111" d="100"/>
        </p:scale>
        <p:origin x="3144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8.fntdata"/><Relationship Id="rId21" Type="http://schemas.openxmlformats.org/officeDocument/2006/relationships/slide" Target="slides/slide15.xml"/><Relationship Id="rId34" Type="http://schemas.openxmlformats.org/officeDocument/2006/relationships/font" Target="fonts/font3.fntdata"/><Relationship Id="rId42" Type="http://schemas.openxmlformats.org/officeDocument/2006/relationships/presProps" Target="pres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font" Target="fonts/font5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handoutMaster" Target="handoutMasters/handoutMaster1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4.fntdata"/><Relationship Id="rId43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20" Type="http://schemas.openxmlformats.org/officeDocument/2006/relationships/slide" Target="slides/slide14.xml"/><Relationship Id="rId41" Type="http://schemas.openxmlformats.org/officeDocument/2006/relationships/font" Target="fonts/font10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E2CE37-FBF0-8944-9D6D-E5A56202BF65}" type="datetimeFigureOut">
              <a:rPr lang="en-US" smtClean="0"/>
              <a:t>2/25/2016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04E4C2-7586-7F4E-BD5F-B130DE816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6688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EEFF74-4B9D-864A-835D-ABDA1739F675}" type="datetimeFigureOut">
              <a:rPr lang="en-US" smtClean="0"/>
              <a:t>2/25/2016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009CFB-A33E-D74C-A601-AC9609BEE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9597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09CFB-A33E-D74C-A601-AC9609BEECE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721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Mikuláš je </a:t>
            </a:r>
            <a:r>
              <a:rPr lang="cs-CZ" dirty="0" err="1" smtClean="0"/>
              <a:t>ESNsurvey</a:t>
            </a:r>
            <a:r>
              <a:rPr lang="cs-CZ" baseline="0" dirty="0" smtClean="0"/>
              <a:t> koordinátor, Martin Zeman vice-</a:t>
            </a:r>
            <a:r>
              <a:rPr lang="cs-CZ" baseline="0" dirty="0" err="1" smtClean="0"/>
              <a:t>chair</a:t>
            </a:r>
            <a:r>
              <a:rPr lang="cs-CZ" baseline="0" dirty="0" smtClean="0"/>
              <a:t> </a:t>
            </a:r>
            <a:r>
              <a:rPr lang="cs-CZ" baseline="0" dirty="0" err="1" smtClean="0"/>
              <a:t>Nec</a:t>
            </a:r>
            <a:r>
              <a:rPr lang="cs-CZ" baseline="0" dirty="0" smtClean="0"/>
              <a:t>, Mrož </a:t>
            </a:r>
            <a:r>
              <a:rPr lang="cs-CZ" baseline="0" dirty="0" err="1" smtClean="0"/>
              <a:t>chair</a:t>
            </a:r>
            <a:r>
              <a:rPr lang="cs-CZ" baseline="0" dirty="0" smtClean="0"/>
              <a:t> </a:t>
            </a:r>
            <a:r>
              <a:rPr lang="cs-CZ" baseline="0" dirty="0" err="1" smtClean="0"/>
              <a:t>ComCom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09CFB-A33E-D74C-A601-AC9609BEECE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5733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 smtClean="0"/>
              <a:t>Eventy</a:t>
            </a:r>
            <a:r>
              <a:rPr lang="cs-CZ" dirty="0" smtClean="0"/>
              <a:t> konané v roce 2015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09CFB-A33E-D74C-A601-AC9609BEECE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2451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Můžou využít</a:t>
            </a:r>
            <a:r>
              <a:rPr lang="cs-CZ" baseline="0" dirty="0" smtClean="0"/>
              <a:t> taky oni – </a:t>
            </a:r>
            <a:r>
              <a:rPr lang="cs-CZ" baseline="0" dirty="0" err="1" smtClean="0"/>
              <a:t>SleepwithESN</a:t>
            </a:r>
            <a:r>
              <a:rPr lang="cs-CZ" baseline="0" dirty="0" smtClean="0"/>
              <a:t> na </a:t>
            </a:r>
            <a:r>
              <a:rPr lang="cs-CZ" baseline="0" dirty="0" err="1" smtClean="0"/>
              <a:t>BoHo</a:t>
            </a:r>
            <a:r>
              <a:rPr lang="cs-CZ" baseline="0" dirty="0" smtClean="0"/>
              <a:t>, </a:t>
            </a:r>
            <a:r>
              <a:rPr lang="cs-CZ" baseline="0" dirty="0" err="1" smtClean="0"/>
              <a:t>TourwithESN</a:t>
            </a:r>
            <a:r>
              <a:rPr lang="cs-CZ" baseline="0" dirty="0" smtClean="0"/>
              <a:t> na </a:t>
            </a:r>
            <a:r>
              <a:rPr lang="cs-CZ" baseline="0" dirty="0" err="1" smtClean="0"/>
              <a:t>Eurolines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09CFB-A33E-D74C-A601-AC9609BEECE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8647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09CFB-A33E-D74C-A601-AC9609BEECE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5184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tif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tif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tif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9.png"/><Relationship Id="rId4" Type="http://schemas.openxmlformats.org/officeDocument/2006/relationships/image" Target="../media/image15.pn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tiff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tiff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0.tiff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.png"/><Relationship Id="rId4" Type="http://schemas.openxmlformats.org/officeDocument/2006/relationships/image" Target="../media/image15.png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3.tiff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3.tiff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3.tiff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5.png"/><Relationship Id="rId4" Type="http://schemas.openxmlformats.org/officeDocument/2006/relationships/image" Target="../media/image15.png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8.png"/><Relationship Id="rId4" Type="http://schemas.openxmlformats.org/officeDocument/2006/relationships/image" Target="../media/image15.png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emf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/>
          <p:cNvSpPr>
            <a:spLocks noGrp="1"/>
          </p:cNvSpPr>
          <p:nvPr>
            <p:ph type="title"/>
          </p:nvPr>
        </p:nvSpPr>
        <p:spPr>
          <a:xfrm>
            <a:off x="643080" y="1242877"/>
            <a:ext cx="7891200" cy="32400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7200" cap="none" spc="-300" baseline="0">
                <a:solidFill>
                  <a:srgbClr val="00AEEF"/>
                </a:solidFill>
                <a:latin typeface="Kelson Sans" panose="02000500000000000000" pitchFamily="50" charset="0"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9899" y="6776198"/>
            <a:ext cx="9286043" cy="283992"/>
          </a:xfrm>
          <a:prstGeom prst="rect">
            <a:avLst/>
          </a:prstGeom>
          <a:ln>
            <a:noFill/>
          </a:ln>
        </p:spPr>
      </p:pic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643080" y="4801656"/>
            <a:ext cx="7891200" cy="1655762"/>
          </a:xfrm>
        </p:spPr>
        <p:txBody>
          <a:bodyPr anchor="t">
            <a:normAutofit/>
          </a:bodyPr>
          <a:lstStyle>
            <a:lvl1pPr marL="0" indent="0" algn="ctr">
              <a:buNone/>
              <a:defRPr sz="3200" i="1" spc="-100" baseline="0">
                <a:solidFill>
                  <a:srgbClr val="00AEEF"/>
                </a:solidFill>
                <a:latin typeface="Lato" panose="020F0502020204030203" pitchFamily="34" charset="0"/>
                <a:cs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142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643080" y="1242877"/>
            <a:ext cx="7891200" cy="32400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7200" cap="none" spc="-300" baseline="0">
                <a:latin typeface="Kelson Sans" panose="02000500000000000000" pitchFamily="50" charset="0"/>
              </a:defRPr>
            </a:lvl1pPr>
          </a:lstStyle>
          <a:p>
            <a:r>
              <a:rPr lang="cs-CZ" dirty="0" err="1" smtClean="0"/>
              <a:t>Click</a:t>
            </a:r>
            <a:r>
              <a:rPr lang="cs-CZ" dirty="0" smtClean="0"/>
              <a:t> to </a:t>
            </a:r>
            <a:r>
              <a:rPr lang="cs-CZ" dirty="0" err="1" smtClean="0"/>
              <a:t>edit</a:t>
            </a:r>
            <a:r>
              <a:rPr lang="cs-CZ" dirty="0" smtClean="0"/>
              <a:t> Master </a:t>
            </a:r>
            <a:r>
              <a:rPr lang="cs-CZ" dirty="0" err="1" smtClean="0"/>
              <a:t>title</a:t>
            </a:r>
            <a:r>
              <a:rPr lang="cs-CZ" dirty="0" smtClean="0"/>
              <a:t>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643080" y="4801656"/>
            <a:ext cx="7891200" cy="1655762"/>
          </a:xfrm>
        </p:spPr>
        <p:txBody>
          <a:bodyPr anchor="t">
            <a:normAutofit/>
          </a:bodyPr>
          <a:lstStyle>
            <a:lvl1pPr marL="0" indent="0" algn="ctr">
              <a:buNone/>
              <a:defRPr sz="3200" i="1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948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28650" y="1242877"/>
            <a:ext cx="7886700" cy="4864963"/>
          </a:xfrm>
        </p:spPr>
        <p:txBody>
          <a:bodyPr/>
          <a:lstStyle>
            <a:lvl1pPr>
              <a:lnSpc>
                <a:spcPct val="80000"/>
              </a:lnSpc>
              <a:defRPr cap="none" spc="-100" baseline="0">
                <a:latin typeface="Kelson Sans" panose="02000500000000000000" pitchFamily="50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41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3"/>
          <p:cNvSpPr>
            <a:spLocks noGrp="1"/>
          </p:cNvSpPr>
          <p:nvPr>
            <p:ph type="title"/>
          </p:nvPr>
        </p:nvSpPr>
        <p:spPr>
          <a:xfrm>
            <a:off x="628650" y="1235268"/>
            <a:ext cx="7886700" cy="721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100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28650" y="1965268"/>
            <a:ext cx="7886700" cy="4562532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2"/>
              </a:buBlip>
              <a:defRPr sz="3200" b="1" cap="none" spc="-100" baseline="0">
                <a:latin typeface="Lato" panose="020F0502020204030203" pitchFamily="34" charset="0"/>
              </a:defRPr>
            </a:lvl1pPr>
            <a:lvl2pPr marL="1027113" indent="-458788" algn="l">
              <a:buSzPct val="100000"/>
              <a:buFont typeface="Arial" charset="0"/>
              <a:buChar char="•"/>
              <a:defRPr sz="2400" cap="none" spc="-100" baseline="0">
                <a:latin typeface="Lato" panose="020F0502020204030203" pitchFamily="34" charset="0"/>
              </a:defRPr>
            </a:lvl2pPr>
            <a:lvl3pPr marL="1484313" indent="-454025" algn="l">
              <a:buSzPct val="100000"/>
              <a:buFont typeface="Arial" charset="0"/>
              <a:buChar char="•"/>
              <a:defRPr sz="1800" cap="none" spc="0" baseline="0">
                <a:latin typeface="Lato" panose="020F0502020204030203" pitchFamily="34" charset="0"/>
              </a:defRPr>
            </a:lvl3pPr>
            <a:lvl4pPr marL="1941513" indent="-458788" algn="l">
              <a:buSzPct val="100000"/>
              <a:buFont typeface="Arial" charset="0"/>
              <a:buChar char="•"/>
              <a:defRPr sz="1400" cap="none" spc="0" baseline="0">
                <a:latin typeface="Lato" panose="020F0502020204030203" pitchFamily="34" charset="0"/>
              </a:defRPr>
            </a:lvl4pPr>
            <a:lvl5pPr marL="2398713" indent="-454025" algn="l">
              <a:buSzPct val="100000"/>
              <a:buFont typeface="Arial" charset="0"/>
              <a:buChar char="•"/>
              <a:defRPr sz="1100" cap="none" spc="0" baseline="0"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513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3"/>
          <p:cNvSpPr>
            <a:spLocks noGrp="1"/>
          </p:cNvSpPr>
          <p:nvPr>
            <p:ph type="title"/>
          </p:nvPr>
        </p:nvSpPr>
        <p:spPr>
          <a:xfrm>
            <a:off x="628650" y="1235268"/>
            <a:ext cx="7886700" cy="721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cap="none" spc="-100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874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0" y="5592727"/>
            <a:ext cx="9144000" cy="1265274"/>
          </a:xfrm>
          <a:solidFill>
            <a:srgbClr val="00AEEF">
              <a:alpha val="90000"/>
            </a:srgb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2800" b="1" spc="-1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094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8113" cy="6858000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itle Placeholder 13"/>
          <p:cNvSpPr>
            <a:spLocks noGrp="1"/>
          </p:cNvSpPr>
          <p:nvPr>
            <p:ph type="title"/>
          </p:nvPr>
        </p:nvSpPr>
        <p:spPr>
          <a:xfrm>
            <a:off x="360000" y="381264"/>
            <a:ext cx="3990058" cy="11885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200" baseline="0"/>
            </a:lvl1pPr>
          </a:lstStyle>
          <a:p>
            <a:r>
              <a:rPr lang="cs-CZ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360000" y="1567219"/>
            <a:ext cx="3990058" cy="4957867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3"/>
              </a:buBlip>
              <a:defRPr sz="3200" b="1" cap="none" spc="-100" baseline="0">
                <a:latin typeface="Lato" panose="020F0502020204030203" pitchFamily="34" charset="0"/>
              </a:defRPr>
            </a:lvl1pPr>
            <a:lvl2pPr marL="1027113" indent="-449263" algn="l">
              <a:buSzPct val="100000"/>
              <a:buFont typeface="Arial" charset="0"/>
              <a:buChar char="•"/>
              <a:defRPr sz="2400" cap="none" spc="-100" baseline="0">
                <a:latin typeface="Lato" panose="020F0502020204030203" pitchFamily="34" charset="0"/>
              </a:defRPr>
            </a:lvl2pPr>
            <a:lvl3pPr marL="1484313" indent="-454025" algn="l">
              <a:buSzPct val="100000"/>
              <a:buFont typeface="Arial" charset="0"/>
              <a:buChar char="•"/>
              <a:defRPr sz="1800" cap="none" spc="0" baseline="0">
                <a:latin typeface="Lato" panose="020F0502020204030203" pitchFamily="34" charset="0"/>
              </a:defRPr>
            </a:lvl3pPr>
            <a:lvl4pPr marL="1941513" indent="-458788" algn="l">
              <a:buSzPct val="100000"/>
              <a:buFont typeface="Arial" charset="0"/>
              <a:buChar char="•"/>
              <a:defRPr sz="1400" cap="none" spc="0" baseline="0">
                <a:latin typeface="Lato" panose="020F0502020204030203" pitchFamily="34" charset="0"/>
              </a:defRPr>
            </a:lvl4pPr>
            <a:lvl5pPr marL="2398713" indent="-454025" algn="l">
              <a:buSzPct val="100000"/>
              <a:buFont typeface="Arial" charset="0"/>
              <a:buChar char="•"/>
              <a:defRPr sz="1100" cap="none" spc="0" baseline="0"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32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8113" cy="6858000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4572000" cy="68580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itle Placeholder 13"/>
          <p:cNvSpPr>
            <a:spLocks noGrp="1"/>
          </p:cNvSpPr>
          <p:nvPr>
            <p:ph type="title"/>
          </p:nvPr>
        </p:nvSpPr>
        <p:spPr>
          <a:xfrm>
            <a:off x="4811696" y="381264"/>
            <a:ext cx="3972303" cy="11885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200" baseline="0"/>
            </a:lvl1pPr>
          </a:lstStyle>
          <a:p>
            <a:r>
              <a:rPr lang="cs-CZ" dirty="0" err="1" smtClean="0"/>
              <a:t>Click</a:t>
            </a:r>
            <a:r>
              <a:rPr lang="cs-CZ" dirty="0" smtClean="0"/>
              <a:t> to </a:t>
            </a:r>
            <a:r>
              <a:rPr lang="cs-CZ" dirty="0" err="1" smtClean="0"/>
              <a:t>edit</a:t>
            </a:r>
            <a:r>
              <a:rPr lang="cs-CZ" dirty="0" smtClean="0"/>
              <a:t> Master </a:t>
            </a:r>
            <a:r>
              <a:rPr lang="cs-CZ" dirty="0" err="1" smtClean="0"/>
              <a:t>title</a:t>
            </a:r>
            <a:r>
              <a:rPr lang="cs-CZ" dirty="0" smtClean="0"/>
              <a:t> style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811696" y="1567219"/>
            <a:ext cx="3972303" cy="4957867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3"/>
              </a:buBlip>
              <a:defRPr sz="3200" cap="none" spc="-100" baseline="0">
                <a:latin typeface="Lato" panose="020F0502020204030203" pitchFamily="34" charset="0"/>
              </a:defRPr>
            </a:lvl1pPr>
            <a:lvl2pPr marL="1027113" indent="-458788" algn="l">
              <a:buSzPct val="100000"/>
              <a:buFont typeface="Arial" charset="0"/>
              <a:buChar char="•"/>
              <a:defRPr sz="2400" cap="none" spc="-100" baseline="0">
                <a:latin typeface="Lato" panose="020F0502020204030203" pitchFamily="34" charset="0"/>
              </a:defRPr>
            </a:lvl2pPr>
            <a:lvl3pPr marL="1484313" indent="-454025" algn="l">
              <a:buSzPct val="100000"/>
              <a:buFont typeface="Arial" charset="0"/>
              <a:buChar char="•"/>
              <a:defRPr sz="1800" cap="none" spc="0" baseline="0">
                <a:latin typeface="Lato" panose="020F0502020204030203" pitchFamily="34" charset="0"/>
              </a:defRPr>
            </a:lvl3pPr>
            <a:lvl4pPr marL="1941513" indent="-458788" algn="l">
              <a:buSzPct val="100000"/>
              <a:buFont typeface="Arial" charset="0"/>
              <a:buChar char="•"/>
              <a:defRPr sz="1400" cap="none" spc="0" baseline="0">
                <a:latin typeface="Lato" panose="020F0502020204030203" pitchFamily="34" charset="0"/>
              </a:defRPr>
            </a:lvl4pPr>
            <a:lvl5pPr marL="2398713" indent="-454025" algn="l">
              <a:buSzPct val="100000"/>
              <a:buFont typeface="Arial" charset="0"/>
              <a:buChar char="•"/>
              <a:defRPr sz="1100" cap="none" spc="0" baseline="0"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7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8113" cy="6858000"/>
          </a:xfrm>
          <a:prstGeom prst="rect">
            <a:avLst/>
          </a:prstGeom>
        </p:spPr>
      </p:pic>
      <p:sp>
        <p:nvSpPr>
          <p:cNvPr id="13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4588679" y="5698071"/>
            <a:ext cx="4031537" cy="509415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403225" algn="ctr">
              <a:buSzPct val="125000"/>
              <a:buFontTx/>
              <a:buBlip>
                <a:blip r:embed="rId3"/>
              </a:buBlip>
              <a:defRPr sz="2400" b="1" i="0" cap="none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1028689" indent="-571500" algn="l">
              <a:buSzPct val="100000"/>
              <a:buFont typeface="Arial" charset="0"/>
              <a:buChar char="•"/>
              <a:defRPr sz="2400" cap="none" spc="-200" baseline="0">
                <a:solidFill>
                  <a:srgbClr val="00AEEF"/>
                </a:solidFill>
              </a:defRPr>
            </a:lvl2pPr>
            <a:lvl3pPr marL="1485877" indent="-571500" algn="l">
              <a:buSzPct val="100000"/>
              <a:buFont typeface="Arial" charset="0"/>
              <a:buChar char="•"/>
              <a:defRPr sz="1800" cap="none" spc="-100" baseline="0">
                <a:solidFill>
                  <a:srgbClr val="00AEEF"/>
                </a:solidFill>
              </a:defRPr>
            </a:lvl3pPr>
            <a:lvl4pPr marL="1943066" indent="-571500" algn="l">
              <a:buSzPct val="100000"/>
              <a:buFont typeface="Arial" charset="0"/>
              <a:buChar char="•"/>
              <a:defRPr sz="1400" cap="none" spc="-100" baseline="0">
                <a:solidFill>
                  <a:srgbClr val="00AEEF"/>
                </a:solidFill>
              </a:defRPr>
            </a:lvl4pPr>
            <a:lvl5pPr marL="2400254" indent="-571500" algn="l">
              <a:buSzPct val="100000"/>
              <a:buFont typeface="Arial" charset="0"/>
              <a:buChar char="•"/>
              <a:defRPr sz="1100" cap="none" spc="-100" baseline="0">
                <a:solidFill>
                  <a:srgbClr val="00AEEF"/>
                </a:solidFill>
              </a:defRPr>
            </a:lvl5pPr>
          </a:lstStyle>
          <a:p>
            <a:pPr lvl="0"/>
            <a:r>
              <a:rPr lang="en-US" dirty="0" smtClean="0"/>
              <a:t>@</a:t>
            </a:r>
            <a:r>
              <a:rPr lang="cs-CZ" dirty="0" err="1" smtClean="0"/>
              <a:t>esn_cz</a:t>
            </a:r>
            <a:endParaRPr lang="en-US" dirty="0"/>
          </a:p>
        </p:txBody>
      </p:sp>
      <p:sp>
        <p:nvSpPr>
          <p:cNvPr id="15" name="Title 5"/>
          <p:cNvSpPr>
            <a:spLocks noGrp="1"/>
          </p:cNvSpPr>
          <p:nvPr>
            <p:ph type="title" hasCustomPrompt="1"/>
          </p:nvPr>
        </p:nvSpPr>
        <p:spPr>
          <a:xfrm>
            <a:off x="643080" y="1242877"/>
            <a:ext cx="7891200" cy="323482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3600" cap="none" spc="-100" baseline="0">
                <a:solidFill>
                  <a:schemeClr val="bg1"/>
                </a:solidFill>
                <a:latin typeface="Kelson Sans" panose="02000500000000000000" pitchFamily="50" charset="0"/>
              </a:defRPr>
            </a:lvl1pPr>
          </a:lstStyle>
          <a:p>
            <a:r>
              <a:rPr lang="cs-CZ" dirty="0" err="1" smtClean="0"/>
              <a:t>Your</a:t>
            </a:r>
            <a:r>
              <a:rPr lang="cs-CZ" dirty="0" smtClean="0"/>
              <a:t> </a:t>
            </a:r>
            <a:r>
              <a:rPr lang="cs-CZ" dirty="0" err="1" smtClean="0"/>
              <a:t>email@section.esn.org</a:t>
            </a:r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43080" y="4477702"/>
            <a:ext cx="7891200" cy="568711"/>
          </a:xfrm>
        </p:spPr>
        <p:txBody>
          <a:bodyPr anchor="t">
            <a:normAutofit/>
          </a:bodyPr>
          <a:lstStyle>
            <a:lvl1pPr marL="0" indent="0" algn="ctr">
              <a:buFont typeface="Arial" charset="0"/>
              <a:buNone/>
              <a:defRPr sz="3200" i="1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Your position | ESN section/country</a:t>
            </a:r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26399" y="5698070"/>
            <a:ext cx="3962280" cy="509415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ctr">
              <a:buSzPct val="125000"/>
              <a:buFontTx/>
              <a:buBlip>
                <a:blip r:embed="rId4"/>
              </a:buBlip>
              <a:defRPr sz="2400" b="1" i="0" cap="none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1028689" indent="-571500" algn="l">
              <a:buSzPct val="100000"/>
              <a:buFont typeface="Arial" charset="0"/>
              <a:buChar char="•"/>
              <a:defRPr sz="2400" cap="none" spc="-200" baseline="0">
                <a:solidFill>
                  <a:srgbClr val="00AEEF"/>
                </a:solidFill>
              </a:defRPr>
            </a:lvl2pPr>
            <a:lvl3pPr marL="1485877" indent="-571500" algn="l">
              <a:buSzPct val="100000"/>
              <a:buFont typeface="Arial" charset="0"/>
              <a:buChar char="•"/>
              <a:defRPr sz="1800" cap="none" spc="-100" baseline="0">
                <a:solidFill>
                  <a:srgbClr val="00AEEF"/>
                </a:solidFill>
              </a:defRPr>
            </a:lvl3pPr>
            <a:lvl4pPr marL="1943066" indent="-571500" algn="l">
              <a:buSzPct val="100000"/>
              <a:buFont typeface="Arial" charset="0"/>
              <a:buChar char="•"/>
              <a:defRPr sz="1400" cap="none" spc="-100" baseline="0">
                <a:solidFill>
                  <a:srgbClr val="00AEEF"/>
                </a:solidFill>
              </a:defRPr>
            </a:lvl4pPr>
            <a:lvl5pPr marL="2400254" indent="-571500" algn="l">
              <a:buSzPct val="100000"/>
              <a:buFont typeface="Arial" charset="0"/>
              <a:buChar char="•"/>
              <a:defRPr sz="1100" cap="none" spc="-100" baseline="0">
                <a:solidFill>
                  <a:srgbClr val="00AEEF"/>
                </a:solidFill>
              </a:defRPr>
            </a:lvl5pPr>
          </a:lstStyle>
          <a:p>
            <a:pPr lvl="0"/>
            <a:r>
              <a:rPr lang="cs-CZ" dirty="0" smtClean="0"/>
              <a:t>/</a:t>
            </a:r>
            <a:r>
              <a:rPr lang="cs-CZ" dirty="0" err="1" smtClean="0"/>
              <a:t>esncz</a:t>
            </a:r>
            <a:endParaRPr lang="en-US" dirty="0"/>
          </a:p>
        </p:txBody>
      </p:sp>
      <p:pic>
        <p:nvPicPr>
          <p:cNvPr id="3" name="Obrázek 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034" y="537623"/>
            <a:ext cx="4082042" cy="2891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66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>
        <p:tmplLst>
          <p:tmpl lvl="1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81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57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643080" y="1242877"/>
            <a:ext cx="7891200" cy="32400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7200" cap="none" spc="-300" baseline="0">
                <a:latin typeface="Kelson Sans" panose="02000500000000000000" pitchFamily="50" charset="0"/>
              </a:defRPr>
            </a:lvl1pPr>
          </a:lstStyle>
          <a:p>
            <a:r>
              <a:rPr lang="cs-CZ" dirty="0" err="1" smtClean="0"/>
              <a:t>Click</a:t>
            </a:r>
            <a:r>
              <a:rPr lang="cs-CZ" dirty="0" smtClean="0"/>
              <a:t> to </a:t>
            </a:r>
            <a:r>
              <a:rPr lang="cs-CZ" dirty="0" err="1" smtClean="0"/>
              <a:t>edit</a:t>
            </a:r>
            <a:r>
              <a:rPr lang="cs-CZ" dirty="0" smtClean="0"/>
              <a:t> Master </a:t>
            </a:r>
            <a:r>
              <a:rPr lang="cs-CZ" dirty="0" err="1" smtClean="0"/>
              <a:t>title</a:t>
            </a:r>
            <a:r>
              <a:rPr lang="cs-CZ" dirty="0" smtClean="0"/>
              <a:t>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643080" y="4801656"/>
            <a:ext cx="7891200" cy="1655762"/>
          </a:xfrm>
        </p:spPr>
        <p:txBody>
          <a:bodyPr anchor="t">
            <a:normAutofit/>
          </a:bodyPr>
          <a:lstStyle>
            <a:lvl1pPr marL="0" indent="0" algn="ctr">
              <a:buNone/>
              <a:defRPr sz="3200" i="1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239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28650" y="1242877"/>
            <a:ext cx="7886700" cy="4864963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cap="none" spc="-100" baseline="0">
                <a:solidFill>
                  <a:srgbClr val="00AEEF"/>
                </a:solidFill>
                <a:latin typeface="Kelson Sans" panose="02000500000000000000" pitchFamily="50" charset="0"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664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28650" y="1242877"/>
            <a:ext cx="7886700" cy="4864963"/>
          </a:xfrm>
        </p:spPr>
        <p:txBody>
          <a:bodyPr/>
          <a:lstStyle>
            <a:lvl1pPr>
              <a:lnSpc>
                <a:spcPct val="80000"/>
              </a:lnSpc>
              <a:defRPr cap="none" spc="-100" baseline="0">
                <a:latin typeface="Kelson Sans" panose="02000500000000000000" pitchFamily="50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1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3"/>
          <p:cNvSpPr>
            <a:spLocks noGrp="1"/>
          </p:cNvSpPr>
          <p:nvPr>
            <p:ph type="title"/>
          </p:nvPr>
        </p:nvSpPr>
        <p:spPr>
          <a:xfrm>
            <a:off x="628650" y="1235268"/>
            <a:ext cx="7886700" cy="721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100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28650" y="1965268"/>
            <a:ext cx="7886700" cy="4562532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2"/>
              </a:buBlip>
              <a:defRPr sz="3200" b="1" cap="none" spc="-100" baseline="0">
                <a:latin typeface="Lato" panose="020F0502020204030203" pitchFamily="34" charset="0"/>
              </a:defRPr>
            </a:lvl1pPr>
            <a:lvl2pPr marL="1027113" indent="-458788" algn="l">
              <a:buSzPct val="100000"/>
              <a:buFont typeface="Arial" charset="0"/>
              <a:buChar char="•"/>
              <a:defRPr sz="2400" cap="none" spc="-100" baseline="0">
                <a:latin typeface="Lato" panose="020F0502020204030203" pitchFamily="34" charset="0"/>
              </a:defRPr>
            </a:lvl2pPr>
            <a:lvl3pPr marL="1484313" indent="-454025" algn="l">
              <a:buSzPct val="100000"/>
              <a:buFont typeface="Arial" charset="0"/>
              <a:buChar char="•"/>
              <a:defRPr sz="1800" cap="none" spc="0" baseline="0">
                <a:latin typeface="Lato" panose="020F0502020204030203" pitchFamily="34" charset="0"/>
              </a:defRPr>
            </a:lvl3pPr>
            <a:lvl4pPr marL="1941513" indent="-458788" algn="l">
              <a:buSzPct val="100000"/>
              <a:buFont typeface="Arial" charset="0"/>
              <a:buChar char="•"/>
              <a:defRPr sz="1400" cap="none" spc="0" baseline="0">
                <a:latin typeface="Lato" panose="020F0502020204030203" pitchFamily="34" charset="0"/>
              </a:defRPr>
            </a:lvl4pPr>
            <a:lvl5pPr marL="2398713" indent="-454025" algn="l">
              <a:buSzPct val="100000"/>
              <a:buFont typeface="Arial" charset="0"/>
              <a:buChar char="•"/>
              <a:defRPr sz="1100" cap="none" spc="0" baseline="0"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3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3"/>
          <p:cNvSpPr>
            <a:spLocks noGrp="1"/>
          </p:cNvSpPr>
          <p:nvPr>
            <p:ph type="title"/>
          </p:nvPr>
        </p:nvSpPr>
        <p:spPr>
          <a:xfrm>
            <a:off x="628650" y="1235268"/>
            <a:ext cx="7886700" cy="721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cap="none" spc="-100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33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0" y="5592727"/>
            <a:ext cx="9144000" cy="1265274"/>
          </a:xfrm>
          <a:solidFill>
            <a:srgbClr val="7AC143">
              <a:alpha val="90000"/>
            </a:srgb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2800" b="1" spc="-1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26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6900531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itle Placeholder 13"/>
          <p:cNvSpPr>
            <a:spLocks noGrp="1"/>
          </p:cNvSpPr>
          <p:nvPr>
            <p:ph type="title"/>
          </p:nvPr>
        </p:nvSpPr>
        <p:spPr>
          <a:xfrm>
            <a:off x="360000" y="381264"/>
            <a:ext cx="3990058" cy="11885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200" baseline="0"/>
            </a:lvl1pPr>
          </a:lstStyle>
          <a:p>
            <a:r>
              <a:rPr lang="cs-CZ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360000" y="1567219"/>
            <a:ext cx="3990058" cy="4957867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3"/>
              </a:buBlip>
              <a:defRPr sz="3200" b="1" cap="none" spc="-100" baseline="0">
                <a:latin typeface="Lato" panose="020F0502020204030203" pitchFamily="34" charset="0"/>
              </a:defRPr>
            </a:lvl1pPr>
            <a:lvl2pPr marL="1027113" indent="-458788" algn="l">
              <a:buSzPct val="100000"/>
              <a:buFont typeface="Arial" charset="0"/>
              <a:buChar char="•"/>
              <a:defRPr sz="2400" cap="none" spc="-100" baseline="0">
                <a:latin typeface="Lato" panose="020F0502020204030203" pitchFamily="34" charset="0"/>
              </a:defRPr>
            </a:lvl2pPr>
            <a:lvl3pPr marL="1484313" indent="-454025" algn="l">
              <a:buSzPct val="100000"/>
              <a:buFont typeface="Arial" charset="0"/>
              <a:buChar char="•"/>
              <a:defRPr sz="1800" cap="none" spc="0" baseline="0">
                <a:latin typeface="Lato" panose="020F0502020204030203" pitchFamily="34" charset="0"/>
              </a:defRPr>
            </a:lvl3pPr>
            <a:lvl4pPr marL="1941513" indent="-458788" algn="l">
              <a:buSzPct val="100000"/>
              <a:buFont typeface="Arial" charset="0"/>
              <a:buChar char="•"/>
              <a:defRPr sz="1400" cap="none" spc="0" baseline="0">
                <a:latin typeface="Lato" panose="020F0502020204030203" pitchFamily="34" charset="0"/>
              </a:defRPr>
            </a:lvl4pPr>
            <a:lvl5pPr marL="2398713" indent="-454025" algn="l">
              <a:buSzPct val="100000"/>
              <a:buFont typeface="Arial" charset="0"/>
              <a:buChar char="•"/>
              <a:defRPr sz="1100" cap="none" spc="0" baseline="0"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419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6900531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4572000" cy="68580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itle Placeholder 13"/>
          <p:cNvSpPr>
            <a:spLocks noGrp="1"/>
          </p:cNvSpPr>
          <p:nvPr>
            <p:ph type="title"/>
          </p:nvPr>
        </p:nvSpPr>
        <p:spPr>
          <a:xfrm>
            <a:off x="4811696" y="381264"/>
            <a:ext cx="3972303" cy="11885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200" baseline="0"/>
            </a:lvl1pPr>
          </a:lstStyle>
          <a:p>
            <a:r>
              <a:rPr lang="cs-CZ" dirty="0" err="1" smtClean="0"/>
              <a:t>Click</a:t>
            </a:r>
            <a:r>
              <a:rPr lang="cs-CZ" dirty="0" smtClean="0"/>
              <a:t> to </a:t>
            </a:r>
            <a:r>
              <a:rPr lang="cs-CZ" dirty="0" err="1" smtClean="0"/>
              <a:t>edit</a:t>
            </a:r>
            <a:r>
              <a:rPr lang="cs-CZ" dirty="0" smtClean="0"/>
              <a:t> Master </a:t>
            </a:r>
            <a:r>
              <a:rPr lang="cs-CZ" dirty="0" err="1" smtClean="0"/>
              <a:t>title</a:t>
            </a:r>
            <a:r>
              <a:rPr lang="cs-CZ" dirty="0" smtClean="0"/>
              <a:t> style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811696" y="1567219"/>
            <a:ext cx="3972303" cy="4957867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3"/>
              </a:buBlip>
              <a:defRPr sz="3200" b="1" cap="none" spc="-100" baseline="0">
                <a:latin typeface="Lato" panose="020F0502020204030203" pitchFamily="34" charset="0"/>
              </a:defRPr>
            </a:lvl1pPr>
            <a:lvl2pPr marL="1027113" indent="-458788" algn="l">
              <a:buSzPct val="100000"/>
              <a:buFont typeface="Arial" charset="0"/>
              <a:buChar char="•"/>
              <a:defRPr sz="2400" cap="none" spc="-100" baseline="0">
                <a:latin typeface="Lato" panose="020F0502020204030203" pitchFamily="34" charset="0"/>
              </a:defRPr>
            </a:lvl2pPr>
            <a:lvl3pPr marL="1484313" indent="-454025" algn="l">
              <a:buSzPct val="100000"/>
              <a:buFont typeface="Arial" charset="0"/>
              <a:buChar char="•"/>
              <a:defRPr sz="1800" cap="none" spc="0" baseline="0">
                <a:latin typeface="Lato" panose="020F0502020204030203" pitchFamily="34" charset="0"/>
              </a:defRPr>
            </a:lvl3pPr>
            <a:lvl4pPr marL="1941513" indent="-458788" algn="l">
              <a:buSzPct val="100000"/>
              <a:buFont typeface="Arial" charset="0"/>
              <a:buChar char="•"/>
              <a:defRPr sz="1400" cap="none" spc="0" baseline="0">
                <a:latin typeface="Lato" panose="020F0502020204030203" pitchFamily="34" charset="0"/>
              </a:defRPr>
            </a:lvl4pPr>
            <a:lvl5pPr marL="2398713" indent="-454025" algn="l">
              <a:buSzPct val="100000"/>
              <a:buFont typeface="Arial" charset="0"/>
              <a:buChar char="•"/>
              <a:defRPr sz="1100" cap="none" spc="0" baseline="0"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24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13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4588679" y="5698071"/>
            <a:ext cx="4031537" cy="509415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403225" algn="ctr">
              <a:buSzPct val="125000"/>
              <a:buFontTx/>
              <a:buBlip>
                <a:blip r:embed="rId3"/>
              </a:buBlip>
              <a:defRPr sz="2400" b="1" i="0" cap="none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1028689" indent="-571500" algn="l">
              <a:buSzPct val="100000"/>
              <a:buFont typeface="Arial" charset="0"/>
              <a:buChar char="•"/>
              <a:defRPr sz="2400" cap="none" spc="-200" baseline="0">
                <a:solidFill>
                  <a:srgbClr val="00AEEF"/>
                </a:solidFill>
              </a:defRPr>
            </a:lvl2pPr>
            <a:lvl3pPr marL="1485877" indent="-571500" algn="l">
              <a:buSzPct val="100000"/>
              <a:buFont typeface="Arial" charset="0"/>
              <a:buChar char="•"/>
              <a:defRPr sz="1800" cap="none" spc="-100" baseline="0">
                <a:solidFill>
                  <a:srgbClr val="00AEEF"/>
                </a:solidFill>
              </a:defRPr>
            </a:lvl3pPr>
            <a:lvl4pPr marL="1943066" indent="-571500" algn="l">
              <a:buSzPct val="100000"/>
              <a:buFont typeface="Arial" charset="0"/>
              <a:buChar char="•"/>
              <a:defRPr sz="1400" cap="none" spc="-100" baseline="0">
                <a:solidFill>
                  <a:srgbClr val="00AEEF"/>
                </a:solidFill>
              </a:defRPr>
            </a:lvl4pPr>
            <a:lvl5pPr marL="2400254" indent="-571500" algn="l">
              <a:buSzPct val="100000"/>
              <a:buFont typeface="Arial" charset="0"/>
              <a:buChar char="•"/>
              <a:defRPr sz="1100" cap="none" spc="-100" baseline="0">
                <a:solidFill>
                  <a:srgbClr val="00AEEF"/>
                </a:solidFill>
              </a:defRPr>
            </a:lvl5pPr>
          </a:lstStyle>
          <a:p>
            <a:pPr lvl="0"/>
            <a:r>
              <a:rPr lang="en-US" dirty="0" smtClean="0"/>
              <a:t>@</a:t>
            </a:r>
            <a:r>
              <a:rPr lang="cs-CZ" dirty="0" err="1" smtClean="0"/>
              <a:t>esn_cz</a:t>
            </a:r>
            <a:endParaRPr lang="en-US" dirty="0"/>
          </a:p>
        </p:txBody>
      </p:sp>
      <p:sp>
        <p:nvSpPr>
          <p:cNvPr id="15" name="Title 5"/>
          <p:cNvSpPr>
            <a:spLocks noGrp="1"/>
          </p:cNvSpPr>
          <p:nvPr>
            <p:ph type="title" hasCustomPrompt="1"/>
          </p:nvPr>
        </p:nvSpPr>
        <p:spPr>
          <a:xfrm>
            <a:off x="643080" y="1242877"/>
            <a:ext cx="7891200" cy="323482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3600" cap="none" spc="-100" baseline="0">
                <a:solidFill>
                  <a:schemeClr val="bg1"/>
                </a:solidFill>
                <a:latin typeface="Kelson Sans" panose="02000500000000000000" pitchFamily="50" charset="0"/>
              </a:defRPr>
            </a:lvl1pPr>
          </a:lstStyle>
          <a:p>
            <a:r>
              <a:rPr lang="cs-CZ" dirty="0" err="1" smtClean="0"/>
              <a:t>Your</a:t>
            </a:r>
            <a:r>
              <a:rPr lang="cs-CZ" dirty="0" smtClean="0"/>
              <a:t> </a:t>
            </a:r>
            <a:r>
              <a:rPr lang="cs-CZ" dirty="0" err="1" smtClean="0"/>
              <a:t>email@section.esn.org</a:t>
            </a:r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43080" y="4477702"/>
            <a:ext cx="7891200" cy="568711"/>
          </a:xfrm>
        </p:spPr>
        <p:txBody>
          <a:bodyPr anchor="t">
            <a:normAutofit/>
          </a:bodyPr>
          <a:lstStyle>
            <a:lvl1pPr marL="0" indent="0" algn="ctr">
              <a:buFont typeface="Arial" charset="0"/>
              <a:buNone/>
              <a:defRPr sz="3200" i="1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Your position | ESN section/country</a:t>
            </a:r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26399" y="5698070"/>
            <a:ext cx="3962280" cy="509415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ctr">
              <a:buSzPct val="125000"/>
              <a:buFontTx/>
              <a:buBlip>
                <a:blip r:embed="rId4"/>
              </a:buBlip>
              <a:defRPr sz="2400" b="1" i="0" cap="none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1028689" indent="-571500" algn="l">
              <a:buSzPct val="100000"/>
              <a:buFont typeface="Arial" charset="0"/>
              <a:buChar char="•"/>
              <a:defRPr sz="2400" cap="none" spc="-200" baseline="0">
                <a:solidFill>
                  <a:srgbClr val="00AEEF"/>
                </a:solidFill>
              </a:defRPr>
            </a:lvl2pPr>
            <a:lvl3pPr marL="1485877" indent="-571500" algn="l">
              <a:buSzPct val="100000"/>
              <a:buFont typeface="Arial" charset="0"/>
              <a:buChar char="•"/>
              <a:defRPr sz="1800" cap="none" spc="-100" baseline="0">
                <a:solidFill>
                  <a:srgbClr val="00AEEF"/>
                </a:solidFill>
              </a:defRPr>
            </a:lvl3pPr>
            <a:lvl4pPr marL="1943066" indent="-571500" algn="l">
              <a:buSzPct val="100000"/>
              <a:buFont typeface="Arial" charset="0"/>
              <a:buChar char="•"/>
              <a:defRPr sz="1400" cap="none" spc="-100" baseline="0">
                <a:solidFill>
                  <a:srgbClr val="00AEEF"/>
                </a:solidFill>
              </a:defRPr>
            </a:lvl4pPr>
            <a:lvl5pPr marL="2400254" indent="-571500" algn="l">
              <a:buSzPct val="100000"/>
              <a:buFont typeface="Arial" charset="0"/>
              <a:buChar char="•"/>
              <a:defRPr sz="1100" cap="none" spc="-100" baseline="0">
                <a:solidFill>
                  <a:srgbClr val="00AEEF"/>
                </a:solidFill>
              </a:defRPr>
            </a:lvl5pPr>
          </a:lstStyle>
          <a:p>
            <a:pPr lvl="0"/>
            <a:r>
              <a:rPr lang="cs-CZ" dirty="0" smtClean="0"/>
              <a:t>/</a:t>
            </a:r>
            <a:r>
              <a:rPr lang="cs-CZ" dirty="0" err="1" smtClean="0"/>
              <a:t>esncz</a:t>
            </a:r>
            <a:endParaRPr lang="en-US" dirty="0"/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954" y="793997"/>
            <a:ext cx="3720091" cy="263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312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>
        <p:tmplLst>
          <p:tmpl lvl="1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62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643080" y="1242877"/>
            <a:ext cx="7891200" cy="32400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7200" cap="none" spc="-300" baseline="0">
                <a:latin typeface="Kelson Sans" panose="02000500000000000000" pitchFamily="50" charset="0"/>
              </a:defRPr>
            </a:lvl1pPr>
          </a:lstStyle>
          <a:p>
            <a:r>
              <a:rPr lang="cs-CZ" dirty="0" err="1" smtClean="0"/>
              <a:t>Click</a:t>
            </a:r>
            <a:r>
              <a:rPr lang="cs-CZ" dirty="0" smtClean="0"/>
              <a:t> to </a:t>
            </a:r>
            <a:r>
              <a:rPr lang="cs-CZ" dirty="0" err="1" smtClean="0"/>
              <a:t>edit</a:t>
            </a:r>
            <a:r>
              <a:rPr lang="cs-CZ" dirty="0" smtClean="0"/>
              <a:t> Master </a:t>
            </a:r>
            <a:r>
              <a:rPr lang="cs-CZ" dirty="0" err="1" smtClean="0"/>
              <a:t>title</a:t>
            </a:r>
            <a:r>
              <a:rPr lang="cs-CZ" dirty="0" smtClean="0"/>
              <a:t>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643080" y="4801656"/>
            <a:ext cx="7891200" cy="1655762"/>
          </a:xfrm>
        </p:spPr>
        <p:txBody>
          <a:bodyPr anchor="t">
            <a:normAutofit/>
          </a:bodyPr>
          <a:lstStyle>
            <a:lvl1pPr marL="0" indent="0" algn="ctr">
              <a:buNone/>
              <a:defRPr sz="3200" i="1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9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28650" y="1242877"/>
            <a:ext cx="7886700" cy="4864963"/>
          </a:xfrm>
        </p:spPr>
        <p:txBody>
          <a:bodyPr/>
          <a:lstStyle>
            <a:lvl1pPr>
              <a:lnSpc>
                <a:spcPct val="80000"/>
              </a:lnSpc>
              <a:defRPr cap="none" spc="-100" baseline="0">
                <a:latin typeface="Kelson Sans" panose="02000500000000000000" pitchFamily="50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33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3"/>
          <p:cNvSpPr>
            <a:spLocks noGrp="1"/>
          </p:cNvSpPr>
          <p:nvPr>
            <p:ph type="title"/>
          </p:nvPr>
        </p:nvSpPr>
        <p:spPr>
          <a:xfrm>
            <a:off x="628650" y="1235268"/>
            <a:ext cx="7886700" cy="721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100" baseline="0">
                <a:solidFill>
                  <a:srgbClr val="00AEEF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28650" y="1956391"/>
            <a:ext cx="7886700" cy="4571409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2"/>
              </a:buBlip>
              <a:defRPr sz="3200" b="1" cap="none" spc="-100" baseline="0">
                <a:solidFill>
                  <a:srgbClr val="00AEEF"/>
                </a:solidFill>
                <a:latin typeface="Lato" panose="020F0502020204030203" pitchFamily="34" charset="0"/>
              </a:defRPr>
            </a:lvl1pPr>
            <a:lvl2pPr marL="1027113" indent="-458788" algn="l">
              <a:buSzPct val="100000"/>
              <a:buFont typeface="Arial" charset="0"/>
              <a:buChar char="•"/>
              <a:defRPr sz="2400" cap="none" spc="-100" baseline="0">
                <a:solidFill>
                  <a:srgbClr val="00AEEF"/>
                </a:solidFill>
                <a:latin typeface="Lato" panose="020F0502020204030203" pitchFamily="34" charset="0"/>
              </a:defRPr>
            </a:lvl2pPr>
            <a:lvl3pPr marL="1484313" indent="-454025" algn="l">
              <a:buSzPct val="100000"/>
              <a:buFont typeface="Arial" charset="0"/>
              <a:buChar char="•"/>
              <a:defRPr sz="1800" cap="none" spc="0" baseline="0">
                <a:solidFill>
                  <a:srgbClr val="00AEEF"/>
                </a:solidFill>
                <a:latin typeface="Lato" panose="020F0502020204030203" pitchFamily="34" charset="0"/>
              </a:defRPr>
            </a:lvl3pPr>
            <a:lvl4pPr marL="1941513" indent="-458788" algn="l">
              <a:buSzPct val="100000"/>
              <a:buFont typeface="Arial" charset="0"/>
              <a:buChar char="•"/>
              <a:defRPr sz="1400" cap="none" spc="0" baseline="0">
                <a:solidFill>
                  <a:srgbClr val="00AEEF"/>
                </a:solidFill>
                <a:latin typeface="Lato" panose="020F0502020204030203" pitchFamily="34" charset="0"/>
              </a:defRPr>
            </a:lvl4pPr>
            <a:lvl5pPr marL="2398713" indent="-454025" algn="l">
              <a:buSzPct val="100000"/>
              <a:buFont typeface="Arial" charset="0"/>
              <a:buChar char="•"/>
              <a:defRPr sz="1100" cap="none" spc="0" baseline="0">
                <a:solidFill>
                  <a:srgbClr val="00AEEF"/>
                </a:solidFill>
                <a:latin typeface="Lato" panose="020F0502020204030203" pitchFamily="34" charset="0"/>
              </a:defRPr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80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3"/>
          <p:cNvSpPr>
            <a:spLocks noGrp="1"/>
          </p:cNvSpPr>
          <p:nvPr>
            <p:ph type="title"/>
          </p:nvPr>
        </p:nvSpPr>
        <p:spPr>
          <a:xfrm>
            <a:off x="628650" y="1235268"/>
            <a:ext cx="7886700" cy="721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100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28650" y="1965268"/>
            <a:ext cx="7886700" cy="4562532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2"/>
              </a:buBlip>
              <a:defRPr sz="3200" b="1" cap="none" spc="-100" baseline="0">
                <a:latin typeface="Lato" panose="020F0502020204030203" pitchFamily="34" charset="0"/>
              </a:defRPr>
            </a:lvl1pPr>
            <a:lvl2pPr marL="1027113" indent="-458788" algn="l">
              <a:buSzPct val="100000"/>
              <a:buFont typeface="Arial" charset="0"/>
              <a:buChar char="•"/>
              <a:defRPr sz="2400" cap="none" spc="-100" baseline="0">
                <a:latin typeface="Lato" panose="020F0502020204030203" pitchFamily="34" charset="0"/>
              </a:defRPr>
            </a:lvl2pPr>
            <a:lvl3pPr marL="1484313" indent="-454025" algn="l">
              <a:buSzPct val="100000"/>
              <a:buFont typeface="Arial" charset="0"/>
              <a:buChar char="•"/>
              <a:defRPr sz="1800" cap="none" spc="0" baseline="0">
                <a:latin typeface="Lato" panose="020F0502020204030203" pitchFamily="34" charset="0"/>
              </a:defRPr>
            </a:lvl3pPr>
            <a:lvl4pPr marL="1941513" indent="-458788" algn="l">
              <a:buSzPct val="100000"/>
              <a:buFont typeface="Arial" charset="0"/>
              <a:buChar char="•"/>
              <a:defRPr sz="1400" cap="none" spc="0" baseline="0">
                <a:latin typeface="Lato" panose="020F0502020204030203" pitchFamily="34" charset="0"/>
              </a:defRPr>
            </a:lvl4pPr>
            <a:lvl5pPr marL="2398713" indent="-454025" algn="l">
              <a:buSzPct val="100000"/>
              <a:buFont typeface="Arial" charset="0"/>
              <a:buChar char="•"/>
              <a:defRPr sz="1100" cap="none" spc="0" baseline="0"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14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3"/>
          <p:cNvSpPr>
            <a:spLocks noGrp="1"/>
          </p:cNvSpPr>
          <p:nvPr>
            <p:ph type="title"/>
          </p:nvPr>
        </p:nvSpPr>
        <p:spPr>
          <a:xfrm>
            <a:off x="628650" y="1235268"/>
            <a:ext cx="7886700" cy="721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cap="none" spc="-100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20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0" y="5592727"/>
            <a:ext cx="9144000" cy="1265274"/>
          </a:xfrm>
          <a:solidFill>
            <a:srgbClr val="EC008C">
              <a:alpha val="90000"/>
            </a:srgb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2800" b="1" spc="-1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805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itle Placeholder 13"/>
          <p:cNvSpPr>
            <a:spLocks noGrp="1"/>
          </p:cNvSpPr>
          <p:nvPr>
            <p:ph type="title"/>
          </p:nvPr>
        </p:nvSpPr>
        <p:spPr>
          <a:xfrm>
            <a:off x="360000" y="381264"/>
            <a:ext cx="3990058" cy="11885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200" baseline="0"/>
            </a:lvl1pPr>
          </a:lstStyle>
          <a:p>
            <a:r>
              <a:rPr lang="cs-CZ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360000" y="1567219"/>
            <a:ext cx="3990058" cy="4957867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3"/>
              </a:buBlip>
              <a:defRPr sz="3200" b="1" cap="none" spc="-100" baseline="0">
                <a:latin typeface="Lato" panose="020F0502020204030203" pitchFamily="34" charset="0"/>
              </a:defRPr>
            </a:lvl1pPr>
            <a:lvl2pPr marL="1027113" indent="-458788" algn="l">
              <a:buSzPct val="100000"/>
              <a:buFont typeface="Arial" charset="0"/>
              <a:buChar char="•"/>
              <a:defRPr sz="2400" cap="none" spc="-100" baseline="0">
                <a:latin typeface="Lato" panose="020F0502020204030203" pitchFamily="34" charset="0"/>
              </a:defRPr>
            </a:lvl2pPr>
            <a:lvl3pPr marL="1484313" indent="-454025" algn="l">
              <a:buSzPct val="100000"/>
              <a:buFont typeface="Arial" charset="0"/>
              <a:buChar char="•"/>
              <a:defRPr sz="1800" cap="none" spc="0" baseline="0">
                <a:latin typeface="Lato" panose="020F0502020204030203" pitchFamily="34" charset="0"/>
              </a:defRPr>
            </a:lvl3pPr>
            <a:lvl4pPr marL="1941513" indent="-458788" algn="l">
              <a:buSzPct val="100000"/>
              <a:buFont typeface="Arial" charset="0"/>
              <a:buChar char="•"/>
              <a:defRPr sz="1400" cap="none" spc="0" baseline="0">
                <a:latin typeface="Lato" panose="020F0502020204030203" pitchFamily="34" charset="0"/>
              </a:defRPr>
            </a:lvl4pPr>
            <a:lvl5pPr marL="2398713" indent="-454025" algn="l">
              <a:buSzPct val="100000"/>
              <a:buFont typeface="Arial" charset="0"/>
              <a:buChar char="•"/>
              <a:defRPr sz="1100" cap="none" spc="0" baseline="0"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34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4572000" cy="68580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itle Placeholder 13"/>
          <p:cNvSpPr>
            <a:spLocks noGrp="1"/>
          </p:cNvSpPr>
          <p:nvPr>
            <p:ph type="title"/>
          </p:nvPr>
        </p:nvSpPr>
        <p:spPr>
          <a:xfrm>
            <a:off x="4811696" y="381264"/>
            <a:ext cx="3972303" cy="11885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200" baseline="0"/>
            </a:lvl1pPr>
          </a:lstStyle>
          <a:p>
            <a:r>
              <a:rPr lang="cs-CZ" dirty="0" err="1" smtClean="0"/>
              <a:t>Click</a:t>
            </a:r>
            <a:r>
              <a:rPr lang="cs-CZ" dirty="0" smtClean="0"/>
              <a:t> to </a:t>
            </a:r>
            <a:r>
              <a:rPr lang="cs-CZ" dirty="0" err="1" smtClean="0"/>
              <a:t>edit</a:t>
            </a:r>
            <a:r>
              <a:rPr lang="cs-CZ" dirty="0" smtClean="0"/>
              <a:t> Master </a:t>
            </a:r>
            <a:r>
              <a:rPr lang="cs-CZ" dirty="0" err="1" smtClean="0"/>
              <a:t>title</a:t>
            </a:r>
            <a:r>
              <a:rPr lang="cs-CZ" dirty="0" smtClean="0"/>
              <a:t> style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811696" y="1567219"/>
            <a:ext cx="3972303" cy="4957867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3"/>
              </a:buBlip>
              <a:defRPr sz="3200" b="1" cap="none" spc="-100" baseline="0">
                <a:latin typeface="Lato" panose="020F0502020204030203" pitchFamily="34" charset="0"/>
              </a:defRPr>
            </a:lvl1pPr>
            <a:lvl2pPr marL="1027113" indent="-458788" algn="l">
              <a:buSzPct val="100000"/>
              <a:buFont typeface="Arial" charset="0"/>
              <a:buChar char="•"/>
              <a:defRPr sz="2400" cap="none" spc="-100" baseline="0">
                <a:latin typeface="Lato" panose="020F0502020204030203" pitchFamily="34" charset="0"/>
              </a:defRPr>
            </a:lvl2pPr>
            <a:lvl3pPr marL="1484313" indent="-454025" algn="l">
              <a:buSzPct val="100000"/>
              <a:buFont typeface="Arial" charset="0"/>
              <a:buChar char="•"/>
              <a:defRPr sz="1800" cap="none" spc="0" baseline="0">
                <a:latin typeface="Lato" panose="020F0502020204030203" pitchFamily="34" charset="0"/>
              </a:defRPr>
            </a:lvl3pPr>
            <a:lvl4pPr marL="1941513" indent="-458788" algn="l">
              <a:buSzPct val="100000"/>
              <a:buFont typeface="Arial" charset="0"/>
              <a:buChar char="•"/>
              <a:defRPr sz="1400" cap="none" spc="0" baseline="0">
                <a:latin typeface="Lato" panose="020F0502020204030203" pitchFamily="34" charset="0"/>
              </a:defRPr>
            </a:lvl4pPr>
            <a:lvl5pPr marL="2398713" indent="-454025" algn="l">
              <a:buSzPct val="100000"/>
              <a:buFont typeface="Arial" charset="0"/>
              <a:buChar char="•"/>
              <a:defRPr sz="1100" cap="none" spc="0" baseline="0"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11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099"/>
            <a:ext cx="9144000" cy="6858001"/>
          </a:xfrm>
          <a:prstGeom prst="rect">
            <a:avLst/>
          </a:prstGeom>
        </p:spPr>
      </p:pic>
      <p:sp>
        <p:nvSpPr>
          <p:cNvPr id="13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4588679" y="5698071"/>
            <a:ext cx="4031537" cy="509415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403225" algn="ctr">
              <a:buSzPct val="125000"/>
              <a:buFontTx/>
              <a:buBlip>
                <a:blip r:embed="rId3"/>
              </a:buBlip>
              <a:defRPr sz="2400" b="1" i="0" cap="none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1028689" indent="-571500" algn="l">
              <a:buSzPct val="100000"/>
              <a:buFont typeface="Arial" charset="0"/>
              <a:buChar char="•"/>
              <a:defRPr sz="2400" cap="none" spc="-200" baseline="0">
                <a:solidFill>
                  <a:srgbClr val="00AEEF"/>
                </a:solidFill>
              </a:defRPr>
            </a:lvl2pPr>
            <a:lvl3pPr marL="1485877" indent="-571500" algn="l">
              <a:buSzPct val="100000"/>
              <a:buFont typeface="Arial" charset="0"/>
              <a:buChar char="•"/>
              <a:defRPr sz="1800" cap="none" spc="-100" baseline="0">
                <a:solidFill>
                  <a:srgbClr val="00AEEF"/>
                </a:solidFill>
              </a:defRPr>
            </a:lvl3pPr>
            <a:lvl4pPr marL="1943066" indent="-571500" algn="l">
              <a:buSzPct val="100000"/>
              <a:buFont typeface="Arial" charset="0"/>
              <a:buChar char="•"/>
              <a:defRPr sz="1400" cap="none" spc="-100" baseline="0">
                <a:solidFill>
                  <a:srgbClr val="00AEEF"/>
                </a:solidFill>
              </a:defRPr>
            </a:lvl4pPr>
            <a:lvl5pPr marL="2400254" indent="-571500" algn="l">
              <a:buSzPct val="100000"/>
              <a:buFont typeface="Arial" charset="0"/>
              <a:buChar char="•"/>
              <a:defRPr sz="1100" cap="none" spc="-100" baseline="0">
                <a:solidFill>
                  <a:srgbClr val="00AEEF"/>
                </a:solidFill>
              </a:defRPr>
            </a:lvl5pPr>
          </a:lstStyle>
          <a:p>
            <a:pPr lvl="0"/>
            <a:r>
              <a:rPr lang="en-US" dirty="0" smtClean="0"/>
              <a:t>@</a:t>
            </a:r>
            <a:r>
              <a:rPr lang="cs-CZ" dirty="0" err="1" smtClean="0"/>
              <a:t>esn_cz</a:t>
            </a:r>
            <a:endParaRPr lang="en-US" dirty="0"/>
          </a:p>
        </p:txBody>
      </p:sp>
      <p:sp>
        <p:nvSpPr>
          <p:cNvPr id="15" name="Title 5"/>
          <p:cNvSpPr>
            <a:spLocks noGrp="1"/>
          </p:cNvSpPr>
          <p:nvPr>
            <p:ph type="title" hasCustomPrompt="1"/>
          </p:nvPr>
        </p:nvSpPr>
        <p:spPr>
          <a:xfrm>
            <a:off x="643080" y="1242877"/>
            <a:ext cx="7891200" cy="323482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3600" cap="none" spc="-100" baseline="0">
                <a:solidFill>
                  <a:schemeClr val="bg1"/>
                </a:solidFill>
                <a:latin typeface="Kelson Sans" panose="02000500000000000000" pitchFamily="50" charset="0"/>
              </a:defRPr>
            </a:lvl1pPr>
          </a:lstStyle>
          <a:p>
            <a:r>
              <a:rPr lang="cs-CZ" dirty="0" err="1" smtClean="0"/>
              <a:t>Your</a:t>
            </a:r>
            <a:r>
              <a:rPr lang="cs-CZ" dirty="0" smtClean="0"/>
              <a:t> </a:t>
            </a:r>
            <a:r>
              <a:rPr lang="cs-CZ" dirty="0" err="1" smtClean="0"/>
              <a:t>email@section.esn.org</a:t>
            </a:r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43080" y="4477702"/>
            <a:ext cx="7891200" cy="568711"/>
          </a:xfrm>
        </p:spPr>
        <p:txBody>
          <a:bodyPr anchor="t">
            <a:normAutofit/>
          </a:bodyPr>
          <a:lstStyle>
            <a:lvl1pPr marL="0" indent="0" algn="ctr">
              <a:buFont typeface="Arial" charset="0"/>
              <a:buNone/>
              <a:defRPr sz="3200" i="1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Your position | ESN section/country</a:t>
            </a:r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26399" y="5698070"/>
            <a:ext cx="3962280" cy="509415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ctr">
              <a:buSzPct val="125000"/>
              <a:buFontTx/>
              <a:buBlip>
                <a:blip r:embed="rId4"/>
              </a:buBlip>
              <a:defRPr sz="2400" b="1" i="0" cap="none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1028689" indent="-571500" algn="l">
              <a:buSzPct val="100000"/>
              <a:buFont typeface="Arial" charset="0"/>
              <a:buChar char="•"/>
              <a:defRPr sz="2400" cap="none" spc="-200" baseline="0">
                <a:solidFill>
                  <a:srgbClr val="00AEEF"/>
                </a:solidFill>
              </a:defRPr>
            </a:lvl2pPr>
            <a:lvl3pPr marL="1485877" indent="-571500" algn="l">
              <a:buSzPct val="100000"/>
              <a:buFont typeface="Arial" charset="0"/>
              <a:buChar char="•"/>
              <a:defRPr sz="1800" cap="none" spc="-100" baseline="0">
                <a:solidFill>
                  <a:srgbClr val="00AEEF"/>
                </a:solidFill>
              </a:defRPr>
            </a:lvl3pPr>
            <a:lvl4pPr marL="1943066" indent="-571500" algn="l">
              <a:buSzPct val="100000"/>
              <a:buFont typeface="Arial" charset="0"/>
              <a:buChar char="•"/>
              <a:defRPr sz="1400" cap="none" spc="-100" baseline="0">
                <a:solidFill>
                  <a:srgbClr val="00AEEF"/>
                </a:solidFill>
              </a:defRPr>
            </a:lvl4pPr>
            <a:lvl5pPr marL="2400254" indent="-571500" algn="l">
              <a:buSzPct val="100000"/>
              <a:buFont typeface="Arial" charset="0"/>
              <a:buChar char="•"/>
              <a:defRPr sz="1100" cap="none" spc="-100" baseline="0">
                <a:solidFill>
                  <a:srgbClr val="00AEEF"/>
                </a:solidFill>
              </a:defRPr>
            </a:lvl5pPr>
          </a:lstStyle>
          <a:p>
            <a:pPr lvl="0"/>
            <a:r>
              <a:rPr lang="cs-CZ" dirty="0" smtClean="0"/>
              <a:t>/</a:t>
            </a:r>
            <a:r>
              <a:rPr lang="cs-CZ" dirty="0" err="1" smtClean="0"/>
              <a:t>esncz</a:t>
            </a:r>
            <a:endParaRPr lang="en-US" dirty="0"/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729" y="793999"/>
            <a:ext cx="3510542" cy="2486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89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>
        <p:tmplLst>
          <p:tmpl lvl="1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37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643080" y="1242877"/>
            <a:ext cx="7891200" cy="32400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7200" cap="none" spc="-300" baseline="0">
                <a:latin typeface="Kelson Sans" panose="02000500000000000000" pitchFamily="50" charset="0"/>
              </a:defRPr>
            </a:lvl1pPr>
          </a:lstStyle>
          <a:p>
            <a:r>
              <a:rPr lang="cs-CZ" dirty="0" err="1" smtClean="0"/>
              <a:t>Click</a:t>
            </a:r>
            <a:r>
              <a:rPr lang="cs-CZ" dirty="0" smtClean="0"/>
              <a:t> to </a:t>
            </a:r>
            <a:r>
              <a:rPr lang="cs-CZ" dirty="0" err="1" smtClean="0"/>
              <a:t>edit</a:t>
            </a:r>
            <a:r>
              <a:rPr lang="cs-CZ" dirty="0" smtClean="0"/>
              <a:t> Master </a:t>
            </a:r>
            <a:r>
              <a:rPr lang="cs-CZ" dirty="0" err="1" smtClean="0"/>
              <a:t>title</a:t>
            </a:r>
            <a:r>
              <a:rPr lang="cs-CZ" dirty="0" smtClean="0"/>
              <a:t>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643080" y="4801656"/>
            <a:ext cx="7891200" cy="1655762"/>
          </a:xfrm>
        </p:spPr>
        <p:txBody>
          <a:bodyPr anchor="t">
            <a:normAutofit/>
          </a:bodyPr>
          <a:lstStyle>
            <a:lvl1pPr marL="0" indent="0" algn="ctr">
              <a:buNone/>
              <a:defRPr sz="3200" i="1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62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28650" y="1242877"/>
            <a:ext cx="7886700" cy="4864963"/>
          </a:xfrm>
        </p:spPr>
        <p:txBody>
          <a:bodyPr/>
          <a:lstStyle>
            <a:lvl1pPr>
              <a:lnSpc>
                <a:spcPct val="80000"/>
              </a:lnSpc>
              <a:defRPr cap="none" spc="-100" baseline="0">
                <a:latin typeface="Kelson Sans" panose="02000500000000000000" pitchFamily="50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518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3"/>
          <p:cNvSpPr>
            <a:spLocks noGrp="1"/>
          </p:cNvSpPr>
          <p:nvPr>
            <p:ph type="title"/>
          </p:nvPr>
        </p:nvSpPr>
        <p:spPr>
          <a:xfrm>
            <a:off x="628650" y="1235268"/>
            <a:ext cx="7886700" cy="721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100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28650" y="1965268"/>
            <a:ext cx="7886700" cy="4562532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2"/>
              </a:buBlip>
              <a:defRPr sz="3200" b="1" cap="none" spc="-100" baseline="0">
                <a:latin typeface="Lato" panose="020F0502020204030203" pitchFamily="34" charset="0"/>
              </a:defRPr>
            </a:lvl1pPr>
            <a:lvl2pPr marL="1027113" indent="-458788" algn="l">
              <a:buSzPct val="100000"/>
              <a:buFont typeface="Arial" charset="0"/>
              <a:buChar char="•"/>
              <a:defRPr sz="2400" cap="none" spc="-100" baseline="0">
                <a:latin typeface="Lato" panose="020F0502020204030203" pitchFamily="34" charset="0"/>
              </a:defRPr>
            </a:lvl2pPr>
            <a:lvl3pPr marL="1484313" indent="-454025" algn="l">
              <a:buSzPct val="100000"/>
              <a:buFont typeface="Arial" charset="0"/>
              <a:buChar char="•"/>
              <a:defRPr sz="1800" cap="none" spc="0" baseline="0">
                <a:latin typeface="Lato" panose="020F0502020204030203" pitchFamily="34" charset="0"/>
              </a:defRPr>
            </a:lvl3pPr>
            <a:lvl4pPr marL="1941513" indent="-458788" algn="l">
              <a:buSzPct val="100000"/>
              <a:buFont typeface="Arial" charset="0"/>
              <a:buChar char="•"/>
              <a:defRPr sz="1400" cap="none" spc="0" baseline="0">
                <a:latin typeface="Lato" panose="020F0502020204030203" pitchFamily="34" charset="0"/>
              </a:defRPr>
            </a:lvl4pPr>
            <a:lvl5pPr marL="2398713" indent="-454025" algn="l">
              <a:buSzPct val="100000"/>
              <a:buFont typeface="Arial" charset="0"/>
              <a:buChar char="•"/>
              <a:defRPr sz="1100" cap="none" spc="0" baseline="0"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200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3"/>
          <p:cNvSpPr>
            <a:spLocks noGrp="1"/>
          </p:cNvSpPr>
          <p:nvPr>
            <p:ph type="title"/>
          </p:nvPr>
        </p:nvSpPr>
        <p:spPr>
          <a:xfrm>
            <a:off x="628650" y="1235268"/>
            <a:ext cx="7886700" cy="721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cap="none" spc="-100" baseline="0">
                <a:solidFill>
                  <a:srgbClr val="00AEEF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66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3"/>
          <p:cNvSpPr>
            <a:spLocks noGrp="1"/>
          </p:cNvSpPr>
          <p:nvPr>
            <p:ph type="title"/>
          </p:nvPr>
        </p:nvSpPr>
        <p:spPr>
          <a:xfrm>
            <a:off x="628650" y="1235268"/>
            <a:ext cx="7886700" cy="721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cap="none" spc="-100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539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0" y="5592727"/>
            <a:ext cx="9144000" cy="1265274"/>
          </a:xfrm>
          <a:solidFill>
            <a:srgbClr val="2E3192">
              <a:alpha val="90000"/>
            </a:srgb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2800" b="1" spc="-1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01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itle Placeholder 13"/>
          <p:cNvSpPr>
            <a:spLocks noGrp="1"/>
          </p:cNvSpPr>
          <p:nvPr>
            <p:ph type="title"/>
          </p:nvPr>
        </p:nvSpPr>
        <p:spPr>
          <a:xfrm>
            <a:off x="360000" y="381264"/>
            <a:ext cx="3990058" cy="11885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200" baseline="0"/>
            </a:lvl1pPr>
          </a:lstStyle>
          <a:p>
            <a:r>
              <a:rPr lang="cs-CZ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360000" y="1567219"/>
            <a:ext cx="3990058" cy="4957867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3"/>
              </a:buBlip>
              <a:defRPr sz="3200" b="1" cap="none" spc="-100" baseline="0">
                <a:latin typeface="Lato" panose="020F0502020204030203" pitchFamily="34" charset="0"/>
              </a:defRPr>
            </a:lvl1pPr>
            <a:lvl2pPr marL="1027113" indent="-458788" algn="l">
              <a:buSzPct val="100000"/>
              <a:buFont typeface="Arial" charset="0"/>
              <a:buChar char="•"/>
              <a:defRPr sz="2400" cap="none" spc="-100" baseline="0">
                <a:latin typeface="Lato" panose="020F0502020204030203" pitchFamily="34" charset="0"/>
              </a:defRPr>
            </a:lvl2pPr>
            <a:lvl3pPr marL="1484313" indent="-454025" algn="l">
              <a:buSzPct val="100000"/>
              <a:buFont typeface="Arial" charset="0"/>
              <a:buChar char="•"/>
              <a:defRPr sz="1800" cap="none" spc="0" baseline="0">
                <a:latin typeface="Lato" panose="020F0502020204030203" pitchFamily="34" charset="0"/>
              </a:defRPr>
            </a:lvl3pPr>
            <a:lvl4pPr marL="1941513" indent="-458788" algn="l">
              <a:buSzPct val="100000"/>
              <a:buFont typeface="Arial" charset="0"/>
              <a:buChar char="•"/>
              <a:defRPr sz="1400" cap="none" spc="0" baseline="0">
                <a:latin typeface="Lato" panose="020F0502020204030203" pitchFamily="34" charset="0"/>
              </a:defRPr>
            </a:lvl4pPr>
            <a:lvl5pPr marL="2398713" indent="-454025" algn="l">
              <a:buSzPct val="100000"/>
              <a:buFont typeface="Arial" charset="0"/>
              <a:buChar char="•"/>
              <a:defRPr sz="1100" cap="none" spc="0" baseline="0"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712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4572000" cy="68580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itle Placeholder 13"/>
          <p:cNvSpPr>
            <a:spLocks noGrp="1"/>
          </p:cNvSpPr>
          <p:nvPr>
            <p:ph type="title"/>
          </p:nvPr>
        </p:nvSpPr>
        <p:spPr>
          <a:xfrm>
            <a:off x="4811696" y="381264"/>
            <a:ext cx="3972303" cy="11885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200" baseline="0"/>
            </a:lvl1pPr>
          </a:lstStyle>
          <a:p>
            <a:r>
              <a:rPr lang="cs-CZ" dirty="0" err="1" smtClean="0"/>
              <a:t>Click</a:t>
            </a:r>
            <a:r>
              <a:rPr lang="cs-CZ" dirty="0" smtClean="0"/>
              <a:t> to </a:t>
            </a:r>
            <a:r>
              <a:rPr lang="cs-CZ" dirty="0" err="1" smtClean="0"/>
              <a:t>edit</a:t>
            </a:r>
            <a:r>
              <a:rPr lang="cs-CZ" dirty="0" smtClean="0"/>
              <a:t> Master </a:t>
            </a:r>
            <a:r>
              <a:rPr lang="cs-CZ" dirty="0" err="1" smtClean="0"/>
              <a:t>title</a:t>
            </a:r>
            <a:r>
              <a:rPr lang="cs-CZ" dirty="0" smtClean="0"/>
              <a:t> style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811696" y="1567219"/>
            <a:ext cx="3972303" cy="4957867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3"/>
              </a:buBlip>
              <a:defRPr sz="3200" b="1" cap="none" spc="-100" baseline="0">
                <a:latin typeface="Lato" panose="020F0502020204030203" pitchFamily="34" charset="0"/>
              </a:defRPr>
            </a:lvl1pPr>
            <a:lvl2pPr marL="1027113" indent="-458788" algn="l">
              <a:buSzPct val="100000"/>
              <a:buFont typeface="Arial" charset="0"/>
              <a:buChar char="•"/>
              <a:defRPr sz="2400" cap="none" spc="-100" baseline="0">
                <a:latin typeface="Lato" panose="020F0502020204030203" pitchFamily="34" charset="0"/>
              </a:defRPr>
            </a:lvl2pPr>
            <a:lvl3pPr marL="1484313" indent="-454025" algn="l">
              <a:buSzPct val="100000"/>
              <a:buFont typeface="Arial" charset="0"/>
              <a:buChar char="•"/>
              <a:defRPr sz="1800" cap="none" spc="0" baseline="0">
                <a:latin typeface="Lato" panose="020F0502020204030203" pitchFamily="34" charset="0"/>
              </a:defRPr>
            </a:lvl3pPr>
            <a:lvl4pPr marL="1941513" indent="-458788" algn="l">
              <a:buSzPct val="100000"/>
              <a:buFont typeface="Arial" charset="0"/>
              <a:buChar char="•"/>
              <a:defRPr sz="1400" cap="none" spc="0" baseline="0">
                <a:latin typeface="Lato" panose="020F0502020204030203" pitchFamily="34" charset="0"/>
              </a:defRPr>
            </a:lvl4pPr>
            <a:lvl5pPr marL="2398713" indent="-454025" algn="l">
              <a:buSzPct val="100000"/>
              <a:buFont typeface="Arial" charset="0"/>
              <a:buChar char="•"/>
              <a:defRPr sz="1100" cap="none" spc="0" baseline="0"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05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4588679" y="5698071"/>
            <a:ext cx="4031537" cy="509415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403225" algn="ctr">
              <a:buSzPct val="125000"/>
              <a:buFontTx/>
              <a:buBlip>
                <a:blip r:embed="rId3"/>
              </a:buBlip>
              <a:defRPr sz="2400" b="1" i="0" cap="none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1028689" indent="-571500" algn="l">
              <a:buSzPct val="100000"/>
              <a:buFont typeface="Arial" charset="0"/>
              <a:buChar char="•"/>
              <a:defRPr sz="2400" cap="none" spc="-200" baseline="0">
                <a:solidFill>
                  <a:srgbClr val="00AEEF"/>
                </a:solidFill>
              </a:defRPr>
            </a:lvl2pPr>
            <a:lvl3pPr marL="1485877" indent="-571500" algn="l">
              <a:buSzPct val="100000"/>
              <a:buFont typeface="Arial" charset="0"/>
              <a:buChar char="•"/>
              <a:defRPr sz="1800" cap="none" spc="-100" baseline="0">
                <a:solidFill>
                  <a:srgbClr val="00AEEF"/>
                </a:solidFill>
              </a:defRPr>
            </a:lvl3pPr>
            <a:lvl4pPr marL="1943066" indent="-571500" algn="l">
              <a:buSzPct val="100000"/>
              <a:buFont typeface="Arial" charset="0"/>
              <a:buChar char="•"/>
              <a:defRPr sz="1400" cap="none" spc="-100" baseline="0">
                <a:solidFill>
                  <a:srgbClr val="00AEEF"/>
                </a:solidFill>
              </a:defRPr>
            </a:lvl4pPr>
            <a:lvl5pPr marL="2400254" indent="-571500" algn="l">
              <a:buSzPct val="100000"/>
              <a:buFont typeface="Arial" charset="0"/>
              <a:buChar char="•"/>
              <a:defRPr sz="1100" cap="none" spc="-100" baseline="0">
                <a:solidFill>
                  <a:srgbClr val="00AEEF"/>
                </a:solidFill>
              </a:defRPr>
            </a:lvl5pPr>
          </a:lstStyle>
          <a:p>
            <a:pPr lvl="0"/>
            <a:r>
              <a:rPr lang="en-US" dirty="0" smtClean="0"/>
              <a:t>@</a:t>
            </a:r>
            <a:r>
              <a:rPr lang="cs-CZ" dirty="0" err="1" smtClean="0"/>
              <a:t>esn_cz</a:t>
            </a:r>
            <a:endParaRPr lang="en-US" dirty="0"/>
          </a:p>
        </p:txBody>
      </p:sp>
      <p:sp>
        <p:nvSpPr>
          <p:cNvPr id="15" name="Title 5"/>
          <p:cNvSpPr>
            <a:spLocks noGrp="1"/>
          </p:cNvSpPr>
          <p:nvPr>
            <p:ph type="title" hasCustomPrompt="1"/>
          </p:nvPr>
        </p:nvSpPr>
        <p:spPr>
          <a:xfrm>
            <a:off x="643080" y="1242877"/>
            <a:ext cx="7891200" cy="323482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3600" cap="none" spc="-100" baseline="0">
                <a:solidFill>
                  <a:schemeClr val="bg1"/>
                </a:solidFill>
                <a:latin typeface="Kelson Sans" panose="02000500000000000000" pitchFamily="50" charset="0"/>
              </a:defRPr>
            </a:lvl1pPr>
          </a:lstStyle>
          <a:p>
            <a:r>
              <a:rPr lang="cs-CZ" dirty="0" err="1" smtClean="0"/>
              <a:t>Your</a:t>
            </a:r>
            <a:r>
              <a:rPr lang="cs-CZ" dirty="0" smtClean="0"/>
              <a:t> </a:t>
            </a:r>
            <a:r>
              <a:rPr lang="cs-CZ" dirty="0" err="1" smtClean="0"/>
              <a:t>email@section.esn.org</a:t>
            </a:r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43080" y="4477702"/>
            <a:ext cx="7891200" cy="568711"/>
          </a:xfrm>
        </p:spPr>
        <p:txBody>
          <a:bodyPr anchor="t">
            <a:normAutofit/>
          </a:bodyPr>
          <a:lstStyle>
            <a:lvl1pPr marL="0" indent="0" algn="ctr">
              <a:buFont typeface="Arial" charset="0"/>
              <a:buNone/>
              <a:defRPr sz="3200" i="1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Your position | ESN section/country</a:t>
            </a:r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26399" y="5698070"/>
            <a:ext cx="3962280" cy="509415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ctr">
              <a:buSzPct val="125000"/>
              <a:buFontTx/>
              <a:buBlip>
                <a:blip r:embed="rId4"/>
              </a:buBlip>
              <a:defRPr sz="2400" b="1" i="0" cap="none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1028689" indent="-571500" algn="l">
              <a:buSzPct val="100000"/>
              <a:buFont typeface="Arial" charset="0"/>
              <a:buChar char="•"/>
              <a:defRPr sz="2400" cap="none" spc="-200" baseline="0">
                <a:solidFill>
                  <a:srgbClr val="00AEEF"/>
                </a:solidFill>
              </a:defRPr>
            </a:lvl2pPr>
            <a:lvl3pPr marL="1485877" indent="-571500" algn="l">
              <a:buSzPct val="100000"/>
              <a:buFont typeface="Arial" charset="0"/>
              <a:buChar char="•"/>
              <a:defRPr sz="1800" cap="none" spc="-100" baseline="0">
                <a:solidFill>
                  <a:srgbClr val="00AEEF"/>
                </a:solidFill>
              </a:defRPr>
            </a:lvl3pPr>
            <a:lvl4pPr marL="1943066" indent="-571500" algn="l">
              <a:buSzPct val="100000"/>
              <a:buFont typeface="Arial" charset="0"/>
              <a:buChar char="•"/>
              <a:defRPr sz="1400" cap="none" spc="-100" baseline="0">
                <a:solidFill>
                  <a:srgbClr val="00AEEF"/>
                </a:solidFill>
              </a:defRPr>
            </a:lvl4pPr>
            <a:lvl5pPr marL="2400254" indent="-571500" algn="l">
              <a:buSzPct val="100000"/>
              <a:buFont typeface="Arial" charset="0"/>
              <a:buChar char="•"/>
              <a:defRPr sz="1100" cap="none" spc="-100" baseline="0">
                <a:solidFill>
                  <a:srgbClr val="00AEEF"/>
                </a:solidFill>
              </a:defRPr>
            </a:lvl5pPr>
          </a:lstStyle>
          <a:p>
            <a:pPr lvl="0"/>
            <a:r>
              <a:rPr lang="cs-CZ" dirty="0" smtClean="0"/>
              <a:t>/</a:t>
            </a:r>
            <a:r>
              <a:rPr lang="cs-CZ" dirty="0" err="1" smtClean="0"/>
              <a:t>esncz</a:t>
            </a:r>
            <a:endParaRPr lang="en-US" dirty="0"/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404" y="707608"/>
            <a:ext cx="3377192" cy="239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26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>
        <p:tmplLst>
          <p:tmpl lvl="1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41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643080" y="1242877"/>
            <a:ext cx="7891200" cy="32400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7200" cap="none" spc="-300" baseline="0">
                <a:latin typeface="Kelson Sans" panose="02000500000000000000" pitchFamily="50" charset="0"/>
              </a:defRPr>
            </a:lvl1pPr>
          </a:lstStyle>
          <a:p>
            <a:r>
              <a:rPr lang="cs-CZ" dirty="0" err="1" smtClean="0"/>
              <a:t>Click</a:t>
            </a:r>
            <a:r>
              <a:rPr lang="cs-CZ" dirty="0" smtClean="0"/>
              <a:t> to </a:t>
            </a:r>
            <a:r>
              <a:rPr lang="cs-CZ" dirty="0" err="1" smtClean="0"/>
              <a:t>edit</a:t>
            </a:r>
            <a:r>
              <a:rPr lang="cs-CZ" dirty="0" smtClean="0"/>
              <a:t> Master </a:t>
            </a:r>
            <a:r>
              <a:rPr lang="cs-CZ" dirty="0" err="1" smtClean="0"/>
              <a:t>title</a:t>
            </a:r>
            <a:r>
              <a:rPr lang="cs-CZ" dirty="0" smtClean="0"/>
              <a:t>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643080" y="4801656"/>
            <a:ext cx="7891200" cy="1655762"/>
          </a:xfrm>
        </p:spPr>
        <p:txBody>
          <a:bodyPr anchor="t">
            <a:normAutofit/>
          </a:bodyPr>
          <a:lstStyle>
            <a:lvl1pPr marL="0" indent="0" algn="ctr">
              <a:buNone/>
              <a:defRPr sz="3200" i="1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457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28650" y="1242877"/>
            <a:ext cx="7886700" cy="4864963"/>
          </a:xfrm>
        </p:spPr>
        <p:txBody>
          <a:bodyPr/>
          <a:lstStyle>
            <a:lvl1pPr>
              <a:lnSpc>
                <a:spcPct val="80000"/>
              </a:lnSpc>
              <a:defRPr cap="none" spc="-100" baseline="0">
                <a:latin typeface="Kelson Sans" panose="02000500000000000000" pitchFamily="50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690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3"/>
          <p:cNvSpPr>
            <a:spLocks noGrp="1"/>
          </p:cNvSpPr>
          <p:nvPr>
            <p:ph type="title"/>
          </p:nvPr>
        </p:nvSpPr>
        <p:spPr>
          <a:xfrm>
            <a:off x="628650" y="1235268"/>
            <a:ext cx="7886700" cy="721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100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28650" y="1965268"/>
            <a:ext cx="7886700" cy="4562532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2"/>
              </a:buBlip>
              <a:defRPr sz="3200" b="1" cap="none" spc="-100" baseline="0">
                <a:latin typeface="Lato" panose="020F0502020204030203" pitchFamily="34" charset="0"/>
              </a:defRPr>
            </a:lvl1pPr>
            <a:lvl2pPr marL="1027113" indent="-458788" algn="l">
              <a:buSzPct val="100000"/>
              <a:buFont typeface="Arial" charset="0"/>
              <a:buChar char="•"/>
              <a:defRPr sz="2400" cap="none" spc="-100" baseline="0">
                <a:latin typeface="Lato" panose="020F0502020204030203" pitchFamily="34" charset="0"/>
              </a:defRPr>
            </a:lvl2pPr>
            <a:lvl3pPr marL="1484313" indent="-454025" algn="l">
              <a:buSzPct val="100000"/>
              <a:buFont typeface="Arial" charset="0"/>
              <a:buChar char="•"/>
              <a:defRPr sz="1800" cap="none" spc="0" baseline="0">
                <a:latin typeface="Lato" panose="020F0502020204030203" pitchFamily="34" charset="0"/>
              </a:defRPr>
            </a:lvl3pPr>
            <a:lvl4pPr marL="1941513" indent="-458788" algn="l">
              <a:buSzPct val="100000"/>
              <a:buFont typeface="Arial" charset="0"/>
              <a:buChar char="•"/>
              <a:defRPr sz="1400" cap="none" spc="0" baseline="0">
                <a:latin typeface="Lato" panose="020F0502020204030203" pitchFamily="34" charset="0"/>
              </a:defRPr>
            </a:lvl4pPr>
            <a:lvl5pPr marL="2398713" indent="-454025" algn="l">
              <a:buSzPct val="100000"/>
              <a:buFont typeface="Arial" charset="0"/>
              <a:buChar char="•"/>
              <a:defRPr sz="1100" cap="none" spc="0" baseline="0"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40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3"/>
          <p:cNvSpPr>
            <a:spLocks noGrp="1"/>
          </p:cNvSpPr>
          <p:nvPr>
            <p:ph type="title"/>
          </p:nvPr>
        </p:nvSpPr>
        <p:spPr>
          <a:xfrm>
            <a:off x="628650" y="1235268"/>
            <a:ext cx="7886700" cy="721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cap="none" spc="-100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71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0" y="5592727"/>
            <a:ext cx="9144000" cy="1265274"/>
          </a:xfrm>
          <a:solidFill>
            <a:srgbClr val="00AEEF">
              <a:alpha val="90000"/>
            </a:srgb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2800" b="1" spc="-1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10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0" y="5592727"/>
            <a:ext cx="9144000" cy="1265274"/>
          </a:xfrm>
          <a:solidFill>
            <a:srgbClr val="F47B20">
              <a:alpha val="90000"/>
            </a:srgb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2800" b="1" spc="-1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747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itle Placeholder 13"/>
          <p:cNvSpPr>
            <a:spLocks noGrp="1"/>
          </p:cNvSpPr>
          <p:nvPr>
            <p:ph type="title"/>
          </p:nvPr>
        </p:nvSpPr>
        <p:spPr>
          <a:xfrm>
            <a:off x="360000" y="381264"/>
            <a:ext cx="3990058" cy="11885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200" baseline="0"/>
            </a:lvl1pPr>
          </a:lstStyle>
          <a:p>
            <a:r>
              <a:rPr lang="cs-CZ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360000" y="1567219"/>
            <a:ext cx="3990058" cy="4957867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3"/>
              </a:buBlip>
              <a:defRPr sz="3200" b="1" cap="none" spc="-100" baseline="0">
                <a:latin typeface="Lato" panose="020F0502020204030203" pitchFamily="34" charset="0"/>
              </a:defRPr>
            </a:lvl1pPr>
            <a:lvl2pPr marL="1027113" indent="-458788" algn="l">
              <a:buSzPct val="100000"/>
              <a:buFont typeface="Arial" charset="0"/>
              <a:buChar char="•"/>
              <a:defRPr sz="2400" cap="none" spc="-100" baseline="0">
                <a:latin typeface="Lato" panose="020F0502020204030203" pitchFamily="34" charset="0"/>
              </a:defRPr>
            </a:lvl2pPr>
            <a:lvl3pPr marL="1484313" indent="-454025" algn="l">
              <a:buSzPct val="100000"/>
              <a:buFont typeface="Arial" charset="0"/>
              <a:buChar char="•"/>
              <a:defRPr sz="1800" cap="none" spc="0" baseline="0">
                <a:latin typeface="Lato" panose="020F0502020204030203" pitchFamily="34" charset="0"/>
              </a:defRPr>
            </a:lvl3pPr>
            <a:lvl4pPr marL="1941513" indent="-458788" algn="l">
              <a:buSzPct val="100000"/>
              <a:buFont typeface="Arial" charset="0"/>
              <a:buChar char="•"/>
              <a:defRPr sz="1400" cap="none" spc="0" baseline="0">
                <a:latin typeface="Lato" panose="020F0502020204030203" pitchFamily="34" charset="0"/>
              </a:defRPr>
            </a:lvl4pPr>
            <a:lvl5pPr marL="2398713" indent="-454025" algn="l">
              <a:buSzPct val="100000"/>
              <a:buFont typeface="Arial" charset="0"/>
              <a:buChar char="•"/>
              <a:defRPr sz="1100" cap="none" spc="0" baseline="0"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911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4572000" cy="68580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itle Placeholder 13"/>
          <p:cNvSpPr>
            <a:spLocks noGrp="1"/>
          </p:cNvSpPr>
          <p:nvPr>
            <p:ph type="title"/>
          </p:nvPr>
        </p:nvSpPr>
        <p:spPr>
          <a:xfrm>
            <a:off x="4811696" y="381264"/>
            <a:ext cx="3972303" cy="11885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200" baseline="0"/>
            </a:lvl1pPr>
          </a:lstStyle>
          <a:p>
            <a:r>
              <a:rPr lang="cs-CZ" dirty="0" err="1" smtClean="0"/>
              <a:t>Click</a:t>
            </a:r>
            <a:r>
              <a:rPr lang="cs-CZ" dirty="0" smtClean="0"/>
              <a:t> to </a:t>
            </a:r>
            <a:r>
              <a:rPr lang="cs-CZ" dirty="0" err="1" smtClean="0"/>
              <a:t>edit</a:t>
            </a:r>
            <a:r>
              <a:rPr lang="cs-CZ" dirty="0" smtClean="0"/>
              <a:t> Master </a:t>
            </a:r>
            <a:r>
              <a:rPr lang="cs-CZ" dirty="0" err="1" smtClean="0"/>
              <a:t>title</a:t>
            </a:r>
            <a:r>
              <a:rPr lang="cs-CZ" dirty="0" smtClean="0"/>
              <a:t> style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811696" y="1567219"/>
            <a:ext cx="3972303" cy="4957867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3"/>
              </a:buBlip>
              <a:defRPr sz="3200" b="1" cap="none" spc="-100" baseline="0">
                <a:latin typeface="Lato" panose="020F0502020204030203" pitchFamily="34" charset="0"/>
              </a:defRPr>
            </a:lvl1pPr>
            <a:lvl2pPr marL="1027113" indent="-458788" algn="l">
              <a:buSzPct val="100000"/>
              <a:buFont typeface="Arial" charset="0"/>
              <a:buChar char="•"/>
              <a:defRPr sz="2400" cap="none" spc="-100" baseline="0">
                <a:latin typeface="Lato" panose="020F0502020204030203" pitchFamily="34" charset="0"/>
              </a:defRPr>
            </a:lvl2pPr>
            <a:lvl3pPr marL="1484313" indent="-454025" algn="l">
              <a:buSzPct val="100000"/>
              <a:buFont typeface="Arial" charset="0"/>
              <a:buChar char="•"/>
              <a:defRPr sz="1800" cap="none" spc="0" baseline="0">
                <a:latin typeface="Lato" panose="020F0502020204030203" pitchFamily="34" charset="0"/>
              </a:defRPr>
            </a:lvl3pPr>
            <a:lvl4pPr marL="1941513" indent="-458788" algn="l">
              <a:buSzPct val="100000"/>
              <a:buFont typeface="Arial" charset="0"/>
              <a:buChar char="•"/>
              <a:defRPr sz="1400" cap="none" spc="0" baseline="0">
                <a:latin typeface="Lato" panose="020F0502020204030203" pitchFamily="34" charset="0"/>
              </a:defRPr>
            </a:lvl4pPr>
            <a:lvl5pPr marL="2398713" indent="-454025" algn="l">
              <a:buSzPct val="100000"/>
              <a:buFont typeface="Arial" charset="0"/>
              <a:buChar char="•"/>
              <a:defRPr sz="1100" cap="none" spc="0" baseline="0"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214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13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4588679" y="5698071"/>
            <a:ext cx="4031537" cy="509415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403225" algn="ctr">
              <a:buSzPct val="125000"/>
              <a:buFontTx/>
              <a:buBlip>
                <a:blip r:embed="rId3"/>
              </a:buBlip>
              <a:defRPr sz="2400" b="1" i="0" cap="none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1028689" indent="-571500" algn="l">
              <a:buSzPct val="100000"/>
              <a:buFont typeface="Arial" charset="0"/>
              <a:buChar char="•"/>
              <a:defRPr sz="2400" cap="none" spc="-200" baseline="0">
                <a:solidFill>
                  <a:srgbClr val="00AEEF"/>
                </a:solidFill>
              </a:defRPr>
            </a:lvl2pPr>
            <a:lvl3pPr marL="1485877" indent="-571500" algn="l">
              <a:buSzPct val="100000"/>
              <a:buFont typeface="Arial" charset="0"/>
              <a:buChar char="•"/>
              <a:defRPr sz="1800" cap="none" spc="-100" baseline="0">
                <a:solidFill>
                  <a:srgbClr val="00AEEF"/>
                </a:solidFill>
              </a:defRPr>
            </a:lvl3pPr>
            <a:lvl4pPr marL="1943066" indent="-571500" algn="l">
              <a:buSzPct val="100000"/>
              <a:buFont typeface="Arial" charset="0"/>
              <a:buChar char="•"/>
              <a:defRPr sz="1400" cap="none" spc="-100" baseline="0">
                <a:solidFill>
                  <a:srgbClr val="00AEEF"/>
                </a:solidFill>
              </a:defRPr>
            </a:lvl4pPr>
            <a:lvl5pPr marL="2400254" indent="-571500" algn="l">
              <a:buSzPct val="100000"/>
              <a:buFont typeface="Arial" charset="0"/>
              <a:buChar char="•"/>
              <a:defRPr sz="1100" cap="none" spc="-100" baseline="0">
                <a:solidFill>
                  <a:srgbClr val="00AEEF"/>
                </a:solidFill>
              </a:defRPr>
            </a:lvl5pPr>
          </a:lstStyle>
          <a:p>
            <a:pPr lvl="0"/>
            <a:r>
              <a:rPr lang="en-US" dirty="0" smtClean="0"/>
              <a:t>@</a:t>
            </a:r>
            <a:r>
              <a:rPr lang="cs-CZ" dirty="0" err="1" smtClean="0"/>
              <a:t>esn_cz</a:t>
            </a:r>
            <a:endParaRPr lang="en-US" dirty="0"/>
          </a:p>
        </p:txBody>
      </p:sp>
      <p:sp>
        <p:nvSpPr>
          <p:cNvPr id="15" name="Title 5"/>
          <p:cNvSpPr>
            <a:spLocks noGrp="1"/>
          </p:cNvSpPr>
          <p:nvPr>
            <p:ph type="title" hasCustomPrompt="1"/>
          </p:nvPr>
        </p:nvSpPr>
        <p:spPr>
          <a:xfrm>
            <a:off x="643080" y="1242877"/>
            <a:ext cx="7891200" cy="323482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3600" cap="none" spc="-100" baseline="0">
                <a:solidFill>
                  <a:schemeClr val="bg1"/>
                </a:solidFill>
                <a:latin typeface="Kelson Sans" panose="02000500000000000000" pitchFamily="50" charset="0"/>
              </a:defRPr>
            </a:lvl1pPr>
          </a:lstStyle>
          <a:p>
            <a:r>
              <a:rPr lang="cs-CZ" dirty="0" err="1" smtClean="0"/>
              <a:t>Your</a:t>
            </a:r>
            <a:r>
              <a:rPr lang="cs-CZ" dirty="0" smtClean="0"/>
              <a:t> </a:t>
            </a:r>
            <a:r>
              <a:rPr lang="cs-CZ" dirty="0" err="1" smtClean="0"/>
              <a:t>email@section.esn.org</a:t>
            </a:r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43080" y="4477702"/>
            <a:ext cx="7891200" cy="568711"/>
          </a:xfrm>
        </p:spPr>
        <p:txBody>
          <a:bodyPr anchor="t">
            <a:normAutofit/>
          </a:bodyPr>
          <a:lstStyle>
            <a:lvl1pPr marL="0" indent="0" algn="ctr">
              <a:buFont typeface="Arial" charset="0"/>
              <a:buNone/>
              <a:defRPr sz="3200" i="1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Your position | ESN section/country</a:t>
            </a:r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26399" y="5698070"/>
            <a:ext cx="3962280" cy="509415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ctr">
              <a:buSzPct val="125000"/>
              <a:buFontTx/>
              <a:buBlip>
                <a:blip r:embed="rId4"/>
              </a:buBlip>
              <a:defRPr sz="2400" b="1" i="0" cap="none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1028689" indent="-571500" algn="l">
              <a:buSzPct val="100000"/>
              <a:buFont typeface="Arial" charset="0"/>
              <a:buChar char="•"/>
              <a:defRPr sz="2400" cap="none" spc="-200" baseline="0">
                <a:solidFill>
                  <a:srgbClr val="00AEEF"/>
                </a:solidFill>
              </a:defRPr>
            </a:lvl2pPr>
            <a:lvl3pPr marL="1485877" indent="-571500" algn="l">
              <a:buSzPct val="100000"/>
              <a:buFont typeface="Arial" charset="0"/>
              <a:buChar char="•"/>
              <a:defRPr sz="1800" cap="none" spc="-100" baseline="0">
                <a:solidFill>
                  <a:srgbClr val="00AEEF"/>
                </a:solidFill>
              </a:defRPr>
            </a:lvl3pPr>
            <a:lvl4pPr marL="1943066" indent="-571500" algn="l">
              <a:buSzPct val="100000"/>
              <a:buFont typeface="Arial" charset="0"/>
              <a:buChar char="•"/>
              <a:defRPr sz="1400" cap="none" spc="-100" baseline="0">
                <a:solidFill>
                  <a:srgbClr val="00AEEF"/>
                </a:solidFill>
              </a:defRPr>
            </a:lvl4pPr>
            <a:lvl5pPr marL="2400254" indent="-571500" algn="l">
              <a:buSzPct val="100000"/>
              <a:buFont typeface="Arial" charset="0"/>
              <a:buChar char="•"/>
              <a:defRPr sz="1100" cap="none" spc="-100" baseline="0">
                <a:solidFill>
                  <a:srgbClr val="00AEEF"/>
                </a:solidFill>
              </a:defRPr>
            </a:lvl5pPr>
          </a:lstStyle>
          <a:p>
            <a:pPr lvl="0"/>
            <a:r>
              <a:rPr lang="cs-CZ" dirty="0" smtClean="0"/>
              <a:t>/</a:t>
            </a:r>
            <a:r>
              <a:rPr lang="cs-CZ" dirty="0" err="1" smtClean="0"/>
              <a:t>esncz</a:t>
            </a:r>
            <a:endParaRPr lang="en-US" dirty="0"/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153" y="793999"/>
            <a:ext cx="3567692" cy="2527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63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>
        <p:tmplLst>
          <p:tmpl lvl="1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86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9" cy="7060190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6900530"/>
          </a:xfrm>
        </p:spPr>
        <p:txBody>
          <a:bodyPr/>
          <a:lstStyle/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6" name="Title Placeholder 13"/>
          <p:cNvSpPr>
            <a:spLocks noGrp="1"/>
          </p:cNvSpPr>
          <p:nvPr>
            <p:ph type="title"/>
          </p:nvPr>
        </p:nvSpPr>
        <p:spPr>
          <a:xfrm>
            <a:off x="360000" y="381264"/>
            <a:ext cx="3990058" cy="11885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200" baseline="0">
                <a:solidFill>
                  <a:srgbClr val="00AEEF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360000" y="1569855"/>
            <a:ext cx="3990058" cy="4571409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3"/>
              </a:buBlip>
              <a:defRPr sz="3200" b="1" cap="none" spc="-100" baseline="0">
                <a:solidFill>
                  <a:srgbClr val="00AEEF"/>
                </a:solidFill>
                <a:latin typeface="Lato" panose="020F0502020204030203" pitchFamily="34" charset="0"/>
              </a:defRPr>
            </a:lvl1pPr>
            <a:lvl2pPr marL="1027113" indent="-449263" algn="l">
              <a:buSzPct val="100000"/>
              <a:buFont typeface="Arial" charset="0"/>
              <a:buChar char="•"/>
              <a:defRPr sz="2400" cap="none" spc="-100" baseline="0">
                <a:solidFill>
                  <a:srgbClr val="00AEEF"/>
                </a:solidFill>
                <a:latin typeface="Lato" panose="020F0502020204030203" pitchFamily="34" charset="0"/>
              </a:defRPr>
            </a:lvl2pPr>
            <a:lvl3pPr marL="1484313" indent="-449263" algn="l">
              <a:buSzPct val="100000"/>
              <a:buFont typeface="Arial" charset="0"/>
              <a:buChar char="•"/>
              <a:defRPr sz="1800" cap="none" spc="0" baseline="0">
                <a:solidFill>
                  <a:srgbClr val="00AEEF"/>
                </a:solidFill>
                <a:latin typeface="Lato" panose="020F0502020204030203" pitchFamily="34" charset="0"/>
              </a:defRPr>
            </a:lvl3pPr>
            <a:lvl4pPr marL="1941513" indent="-449263" algn="l">
              <a:buSzPct val="100000"/>
              <a:buFont typeface="Arial" charset="0"/>
              <a:buChar char="•"/>
              <a:defRPr sz="1400" cap="none" spc="0" baseline="0">
                <a:solidFill>
                  <a:srgbClr val="00AEEF"/>
                </a:solidFill>
                <a:latin typeface="Lato" panose="020F0502020204030203" pitchFamily="34" charset="0"/>
              </a:defRPr>
            </a:lvl4pPr>
            <a:lvl5pPr marL="2398713" indent="-449263" algn="l">
              <a:buSzPct val="100000"/>
              <a:buFont typeface="Arial" charset="0"/>
              <a:buChar char="•"/>
              <a:defRPr sz="1100" cap="none" spc="0" baseline="0">
                <a:solidFill>
                  <a:srgbClr val="00AEEF"/>
                </a:solidFill>
                <a:latin typeface="Lato" panose="020F0502020204030203" pitchFamily="34" charset="0"/>
              </a:defRPr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79899" y="6776198"/>
            <a:ext cx="9286043" cy="28399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228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9" cy="70601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6900531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572000" cy="6900530"/>
          </a:xfrm>
        </p:spPr>
        <p:txBody>
          <a:bodyPr/>
          <a:lstStyle/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6" name="Title Placeholder 13"/>
          <p:cNvSpPr>
            <a:spLocks noGrp="1"/>
          </p:cNvSpPr>
          <p:nvPr>
            <p:ph type="title"/>
          </p:nvPr>
        </p:nvSpPr>
        <p:spPr>
          <a:xfrm>
            <a:off x="4811697" y="381264"/>
            <a:ext cx="3972302" cy="11885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200" baseline="0">
                <a:solidFill>
                  <a:srgbClr val="00AEEF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4811697" y="1569855"/>
            <a:ext cx="3972302" cy="4571409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4"/>
              </a:buBlip>
              <a:defRPr sz="3200" b="1" cap="none" spc="-100" baseline="0">
                <a:solidFill>
                  <a:srgbClr val="00AEEF"/>
                </a:solidFill>
                <a:latin typeface="Lato" panose="020F0502020204030203" pitchFamily="34" charset="0"/>
              </a:defRPr>
            </a:lvl1pPr>
            <a:lvl2pPr marL="1027113" indent="-449263" algn="l">
              <a:buSzPct val="100000"/>
              <a:buFont typeface="Arial" charset="0"/>
              <a:buChar char="•"/>
              <a:defRPr sz="2400" cap="none" spc="-100" baseline="0">
                <a:solidFill>
                  <a:srgbClr val="00AEEF"/>
                </a:solidFill>
                <a:latin typeface="Lato" panose="020F0502020204030203" pitchFamily="34" charset="0"/>
              </a:defRPr>
            </a:lvl2pPr>
            <a:lvl3pPr marL="1484313" indent="-449263" algn="l">
              <a:buSzPct val="100000"/>
              <a:buFont typeface="Arial" charset="0"/>
              <a:buChar char="•"/>
              <a:defRPr sz="1800" cap="none" spc="0" baseline="0">
                <a:solidFill>
                  <a:srgbClr val="00AEEF"/>
                </a:solidFill>
                <a:latin typeface="Lato" panose="020F0502020204030203" pitchFamily="34" charset="0"/>
              </a:defRPr>
            </a:lvl3pPr>
            <a:lvl4pPr marL="1941513" indent="-449263" algn="l">
              <a:buSzPct val="100000"/>
              <a:buFont typeface="Arial" charset="0"/>
              <a:buChar char="•"/>
              <a:defRPr sz="1400" cap="none" spc="0" baseline="0">
                <a:solidFill>
                  <a:srgbClr val="00AEEF"/>
                </a:solidFill>
                <a:latin typeface="Lato" panose="020F0502020204030203" pitchFamily="34" charset="0"/>
              </a:defRPr>
            </a:lvl4pPr>
            <a:lvl5pPr marL="2398713" indent="-449263" algn="l">
              <a:buSzPct val="100000"/>
              <a:buFont typeface="Arial" charset="0"/>
              <a:buChar char="•"/>
              <a:defRPr sz="1100" cap="none" spc="0" baseline="0">
                <a:solidFill>
                  <a:srgbClr val="00AEEF"/>
                </a:solidFill>
                <a:latin typeface="Lato" panose="020F0502020204030203" pitchFamily="34" charset="0"/>
              </a:defRPr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79899" y="6776198"/>
            <a:ext cx="9286043" cy="28399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24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9" cy="70601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79899" y="6776198"/>
            <a:ext cx="9286043" cy="283992"/>
          </a:xfrm>
          <a:prstGeom prst="rect">
            <a:avLst/>
          </a:prstGeom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79899" y="6776198"/>
            <a:ext cx="9286043" cy="283992"/>
          </a:xfrm>
          <a:prstGeom prst="rect">
            <a:avLst/>
          </a:prstGeom>
          <a:ln>
            <a:noFill/>
          </a:ln>
        </p:spPr>
      </p:pic>
      <p:sp>
        <p:nvSpPr>
          <p:cNvPr id="9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4588680" y="5698071"/>
            <a:ext cx="3928920" cy="509415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403225" algn="ctr">
              <a:buSzPct val="125000"/>
              <a:buFontTx/>
              <a:buBlip>
                <a:blip r:embed="rId4"/>
              </a:buBlip>
              <a:defRPr sz="2400" b="1" i="0" cap="none" spc="-100" baseline="0">
                <a:solidFill>
                  <a:srgbClr val="00AEEF"/>
                </a:solidFill>
                <a:latin typeface="Lato" panose="020F0502020204030203" pitchFamily="34" charset="0"/>
              </a:defRPr>
            </a:lvl1pPr>
            <a:lvl2pPr marL="1028689" indent="-571500" algn="l">
              <a:buSzPct val="100000"/>
              <a:buFont typeface="Arial" charset="0"/>
              <a:buChar char="•"/>
              <a:defRPr sz="2400" cap="none" spc="-200" baseline="0">
                <a:solidFill>
                  <a:srgbClr val="00AEEF"/>
                </a:solidFill>
              </a:defRPr>
            </a:lvl2pPr>
            <a:lvl3pPr marL="1485877" indent="-571500" algn="l">
              <a:buSzPct val="100000"/>
              <a:buFont typeface="Arial" charset="0"/>
              <a:buChar char="•"/>
              <a:defRPr sz="1800" cap="none" spc="-100" baseline="0">
                <a:solidFill>
                  <a:srgbClr val="00AEEF"/>
                </a:solidFill>
              </a:defRPr>
            </a:lvl3pPr>
            <a:lvl4pPr marL="1943066" indent="-571500" algn="l">
              <a:buSzPct val="100000"/>
              <a:buFont typeface="Arial" charset="0"/>
              <a:buChar char="•"/>
              <a:defRPr sz="1400" cap="none" spc="-100" baseline="0">
                <a:solidFill>
                  <a:srgbClr val="00AEEF"/>
                </a:solidFill>
              </a:defRPr>
            </a:lvl4pPr>
            <a:lvl5pPr marL="2400254" indent="-571500" algn="l">
              <a:buSzPct val="100000"/>
              <a:buFont typeface="Arial" charset="0"/>
              <a:buChar char="•"/>
              <a:defRPr sz="1100" cap="none" spc="-100" baseline="0">
                <a:solidFill>
                  <a:srgbClr val="00AEEF"/>
                </a:solidFill>
              </a:defRPr>
            </a:lvl5pPr>
          </a:lstStyle>
          <a:p>
            <a:pPr lvl="0"/>
            <a:r>
              <a:rPr lang="en-US" dirty="0" smtClean="0"/>
              <a:t>@</a:t>
            </a:r>
            <a:r>
              <a:rPr lang="cs-CZ" dirty="0" err="1" smtClean="0"/>
              <a:t>esn_cz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643080" y="5698071"/>
            <a:ext cx="3928920" cy="509415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341313" algn="ctr">
              <a:buSzPct val="125000"/>
              <a:buFontTx/>
              <a:buBlip>
                <a:blip r:embed="rId5"/>
              </a:buBlip>
              <a:defRPr sz="2400" b="1" i="0" cap="none" spc="-100" baseline="0">
                <a:solidFill>
                  <a:srgbClr val="00AEEF"/>
                </a:solidFill>
                <a:latin typeface="Lato" panose="020F0502020204030203" pitchFamily="34" charset="0"/>
              </a:defRPr>
            </a:lvl1pPr>
            <a:lvl2pPr marL="1028689" indent="-571500" algn="l">
              <a:buSzPct val="100000"/>
              <a:buFont typeface="Arial" charset="0"/>
              <a:buChar char="•"/>
              <a:defRPr sz="2400" cap="none" spc="-200" baseline="0">
                <a:solidFill>
                  <a:srgbClr val="00AEEF"/>
                </a:solidFill>
              </a:defRPr>
            </a:lvl2pPr>
            <a:lvl3pPr marL="1485877" indent="-571500" algn="l">
              <a:buSzPct val="100000"/>
              <a:buFont typeface="Arial" charset="0"/>
              <a:buChar char="•"/>
              <a:defRPr sz="1800" cap="none" spc="-100" baseline="0">
                <a:solidFill>
                  <a:srgbClr val="00AEEF"/>
                </a:solidFill>
              </a:defRPr>
            </a:lvl3pPr>
            <a:lvl4pPr marL="1943066" indent="-571500" algn="l">
              <a:buSzPct val="100000"/>
              <a:buFont typeface="Arial" charset="0"/>
              <a:buChar char="•"/>
              <a:defRPr sz="1400" cap="none" spc="-100" baseline="0">
                <a:solidFill>
                  <a:srgbClr val="00AEEF"/>
                </a:solidFill>
              </a:defRPr>
            </a:lvl4pPr>
            <a:lvl5pPr marL="2400254" indent="-571500" algn="l">
              <a:buSzPct val="100000"/>
              <a:buFont typeface="Arial" charset="0"/>
              <a:buChar char="•"/>
              <a:defRPr sz="1100" cap="none" spc="-100" baseline="0">
                <a:solidFill>
                  <a:srgbClr val="00AEEF"/>
                </a:solidFill>
              </a:defRPr>
            </a:lvl5pPr>
          </a:lstStyle>
          <a:p>
            <a:pPr lvl="0"/>
            <a:r>
              <a:rPr lang="en-US" dirty="0" smtClean="0"/>
              <a:t>/</a:t>
            </a:r>
            <a:r>
              <a:rPr lang="cs-CZ" dirty="0" err="1" smtClean="0"/>
              <a:t>esncz</a:t>
            </a:r>
            <a:endParaRPr lang="en-US" dirty="0"/>
          </a:p>
        </p:txBody>
      </p:sp>
      <p:sp>
        <p:nvSpPr>
          <p:cNvPr id="16" name="Title 5"/>
          <p:cNvSpPr>
            <a:spLocks noGrp="1"/>
          </p:cNvSpPr>
          <p:nvPr>
            <p:ph type="title" hasCustomPrompt="1"/>
          </p:nvPr>
        </p:nvSpPr>
        <p:spPr>
          <a:xfrm>
            <a:off x="643080" y="1242877"/>
            <a:ext cx="7891200" cy="323482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3600" cap="none" spc="-100" baseline="0">
                <a:solidFill>
                  <a:srgbClr val="00AEEF"/>
                </a:solidFill>
                <a:latin typeface="Kelson Sans" panose="02000500000000000000" pitchFamily="50" charset="0"/>
              </a:defRPr>
            </a:lvl1pPr>
          </a:lstStyle>
          <a:p>
            <a:r>
              <a:rPr lang="cs-CZ" dirty="0" err="1" smtClean="0"/>
              <a:t>Your</a:t>
            </a:r>
            <a:r>
              <a:rPr lang="cs-CZ" dirty="0" smtClean="0"/>
              <a:t> </a:t>
            </a:r>
            <a:r>
              <a:rPr lang="cs-CZ" dirty="0" err="1" smtClean="0"/>
              <a:t>email@section.esn.org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43080" y="4477702"/>
            <a:ext cx="7891200" cy="568711"/>
          </a:xfrm>
        </p:spPr>
        <p:txBody>
          <a:bodyPr anchor="t">
            <a:normAutofit/>
          </a:bodyPr>
          <a:lstStyle>
            <a:lvl1pPr marL="0" indent="0" algn="ctr">
              <a:buFont typeface="Arial" charset="0"/>
              <a:buNone/>
              <a:defRPr sz="3200" i="1" spc="-100" baseline="0">
                <a:solidFill>
                  <a:srgbClr val="00AEEF"/>
                </a:solidFill>
                <a:latin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Your position | ESN section/country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397" y="1045303"/>
            <a:ext cx="3981450" cy="282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14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9" cy="70601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79899" y="6776198"/>
            <a:ext cx="9286043" cy="28399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6242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tif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image" Target="../media/image11.emf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10.tiff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image" Target="../media/image11.emf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image" Target="../media/image17.jpeg"/><Relationship Id="rId5" Type="http://schemas.openxmlformats.org/officeDocument/2006/relationships/slideLayout" Target="../slideLayouts/slideLayout23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image" Target="../media/image11.emf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image" Target="../media/image20.tiff"/><Relationship Id="rId5" Type="http://schemas.openxmlformats.org/officeDocument/2006/relationships/slideLayout" Target="../slideLayouts/slideLayout32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image" Target="../media/image11.emf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image" Target="../media/image23.tiff"/><Relationship Id="rId5" Type="http://schemas.openxmlformats.org/officeDocument/2006/relationships/slideLayout" Target="../slideLayouts/slideLayout41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image" Target="../media/image11.emf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image" Target="../media/image26.jpeg"/><Relationship Id="rId5" Type="http://schemas.openxmlformats.org/officeDocument/2006/relationships/slideLayout" Target="../slideLayouts/slideLayout50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9" cy="7060190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79899" y="6776198"/>
            <a:ext cx="9286043" cy="283992"/>
          </a:xfrm>
          <a:prstGeom prst="rect">
            <a:avLst/>
          </a:prstGeom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4000" y="0"/>
            <a:ext cx="1260000" cy="1260000"/>
          </a:xfrm>
          <a:prstGeom prst="rect">
            <a:avLst/>
          </a:prstGeom>
        </p:spPr>
      </p:pic>
      <p:sp>
        <p:nvSpPr>
          <p:cNvPr id="11" name="Title Placeholder 10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706427" y="6406865"/>
            <a:ext cx="1731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 smtClean="0">
                <a:solidFill>
                  <a:srgbClr val="00AEEF"/>
                </a:solidFill>
                <a:latin typeface="Kelson Sans" panose="02000500000000000000" pitchFamily="50" charset="0"/>
              </a:rPr>
              <a:t>www.esn-cz.cz</a:t>
            </a:r>
            <a:endParaRPr lang="en-GB" sz="1800" dirty="0">
              <a:solidFill>
                <a:srgbClr val="00AEEF"/>
              </a:solidFill>
              <a:latin typeface="Kelson Sans" panose="02000500000000000000" pitchFamily="50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96600"/>
            <a:ext cx="1276350" cy="85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81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709" r:id="rId3"/>
    <p:sldLayoutId id="2147483740" r:id="rId4"/>
    <p:sldLayoutId id="2147483739" r:id="rId5"/>
    <p:sldLayoutId id="2147483716" r:id="rId6"/>
    <p:sldLayoutId id="2147483717" r:id="rId7"/>
    <p:sldLayoutId id="2147483733" r:id="rId8"/>
    <p:sldLayoutId id="2147483683" r:id="rId9"/>
  </p:sldLayoutIdLst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xStyles>
    <p:titleStyle>
      <a:lvl1pPr algn="ctr" defTabSz="914377" rtl="0" eaLnBrk="1" latinLnBrk="0" hangingPunct="1">
        <a:lnSpc>
          <a:spcPct val="90000"/>
        </a:lnSpc>
        <a:spcBef>
          <a:spcPct val="0"/>
        </a:spcBef>
        <a:buNone/>
        <a:defRPr sz="4400" b="1" i="0" kern="1200" cap="all" baseline="0">
          <a:solidFill>
            <a:srgbClr val="00AEEF"/>
          </a:solidFill>
          <a:latin typeface="Kelson Sans" panose="02000500000000000000" pitchFamily="50" charset="0"/>
          <a:ea typeface="+mj-ea"/>
          <a:cs typeface="+mj-cs"/>
        </a:defRPr>
      </a:lvl1pPr>
    </p:titleStyle>
    <p:bodyStyle>
      <a:lvl1pPr marL="0" indent="0" algn="ctr" defTabSz="914377" rtl="0" eaLnBrk="1" latinLnBrk="0" hangingPunct="1">
        <a:lnSpc>
          <a:spcPct val="90000"/>
        </a:lnSpc>
        <a:spcBef>
          <a:spcPts val="1000"/>
        </a:spcBef>
        <a:buSzPct val="150000"/>
        <a:buFont typeface="Arial" panose="020B0604020202020204" pitchFamily="34" charset="0"/>
        <a:buNone/>
        <a:defRPr sz="4400" b="0" kern="1200" cap="none" baseline="0">
          <a:solidFill>
            <a:srgbClr val="00AEEF"/>
          </a:solidFill>
          <a:latin typeface="Kelson Sans" panose="02000500000000000000" pitchFamily="50" charset="0"/>
          <a:ea typeface="+mn-ea"/>
          <a:cs typeface="+mn-cs"/>
        </a:defRPr>
      </a:lvl1pPr>
      <a:lvl2pPr marL="457189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rgbClr val="00AEEF"/>
          </a:solidFill>
          <a:latin typeface="Kelson Sans" panose="02000500000000000000" pitchFamily="50" charset="0"/>
          <a:ea typeface="+mn-ea"/>
          <a:cs typeface="+mn-cs"/>
        </a:defRPr>
      </a:lvl2pPr>
      <a:lvl3pPr marL="914377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rgbClr val="00AEEF"/>
          </a:solidFill>
          <a:latin typeface="Kelson Sans" panose="02000500000000000000" pitchFamily="50" charset="0"/>
          <a:ea typeface="+mn-ea"/>
          <a:cs typeface="+mn-cs"/>
        </a:defRPr>
      </a:lvl3pPr>
      <a:lvl4pPr marL="1371566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rgbClr val="00AEEF"/>
          </a:solidFill>
          <a:latin typeface="Kelson Sans" panose="02000500000000000000" pitchFamily="50" charset="0"/>
          <a:ea typeface="+mn-ea"/>
          <a:cs typeface="+mn-cs"/>
        </a:defRPr>
      </a:lvl4pPr>
      <a:lvl5pPr marL="1828754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rgbClr val="00AEEF"/>
          </a:solidFill>
          <a:latin typeface="Kelson Sans" panose="02000500000000000000" pitchFamily="50" charset="0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A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8113" cy="6858000"/>
          </a:xfrm>
          <a:prstGeom prst="rect">
            <a:avLst/>
          </a:prstGeom>
        </p:spPr>
      </p:pic>
      <p:sp>
        <p:nvSpPr>
          <p:cNvPr id="14" name="Title Placeholder 13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2587" y="-2261"/>
            <a:ext cx="1265526" cy="1260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706427" y="6406865"/>
            <a:ext cx="1731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chemeClr val="bg1"/>
                </a:solidFill>
                <a:latin typeface="Kelson Sans" panose="02000500000000000000" pitchFamily="50" charset="0"/>
              </a:rPr>
              <a:t>www.esn</a:t>
            </a:r>
            <a:r>
              <a:rPr lang="cs-CZ" sz="1800" dirty="0" smtClean="0">
                <a:solidFill>
                  <a:schemeClr val="bg1"/>
                </a:solidFill>
                <a:latin typeface="Kelson Sans" panose="02000500000000000000" pitchFamily="50" charset="0"/>
              </a:rPr>
              <a:t>-cz.cz</a:t>
            </a:r>
            <a:endParaRPr lang="en-GB" sz="1800" dirty="0">
              <a:solidFill>
                <a:schemeClr val="bg1"/>
              </a:solidFill>
              <a:latin typeface="Kelson Sans" panose="02000500000000000000" pitchFamily="50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11" y="224638"/>
            <a:ext cx="974490" cy="690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176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708" r:id="rId3"/>
    <p:sldLayoutId id="2147483747" r:id="rId4"/>
    <p:sldLayoutId id="2147483746" r:id="rId5"/>
    <p:sldLayoutId id="2147483719" r:id="rId6"/>
    <p:sldLayoutId id="2147483720" r:id="rId7"/>
    <p:sldLayoutId id="2147483734" r:id="rId8"/>
    <p:sldLayoutId id="2147483691" r:id="rId9"/>
  </p:sldLayoutIdLst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xStyles>
    <p:titleStyle>
      <a:lvl1pPr algn="ctr" defTabSz="914377" rtl="0" eaLnBrk="1" latinLnBrk="0" hangingPunct="1">
        <a:lnSpc>
          <a:spcPct val="90000"/>
        </a:lnSpc>
        <a:spcBef>
          <a:spcPct val="0"/>
        </a:spcBef>
        <a:buNone/>
        <a:defRPr sz="4400" b="1" i="0" kern="1200" cap="all" baseline="0">
          <a:solidFill>
            <a:schemeClr val="bg1"/>
          </a:solidFill>
          <a:latin typeface="Kelson Sans" panose="02000500000000000000" pitchFamily="50" charset="0"/>
          <a:ea typeface="+mj-ea"/>
          <a:cs typeface="+mj-cs"/>
        </a:defRPr>
      </a:lvl1pPr>
    </p:titleStyle>
    <p:bodyStyle>
      <a:lvl1pPr marL="0" indent="0" algn="ctr" defTabSz="914377" rtl="0" eaLnBrk="1" latinLnBrk="0" hangingPunct="1">
        <a:lnSpc>
          <a:spcPct val="90000"/>
        </a:lnSpc>
        <a:spcBef>
          <a:spcPts val="1000"/>
        </a:spcBef>
        <a:buSzPct val="150000"/>
        <a:buFont typeface="Arial" panose="020B0604020202020204" pitchFamily="34" charset="0"/>
        <a:buNone/>
        <a:defRPr sz="4400" b="0" kern="1200" cap="none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1pPr>
      <a:lvl2pPr marL="457189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2pPr>
      <a:lvl3pPr marL="914377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3pPr>
      <a:lvl4pPr marL="1371566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4pPr>
      <a:lvl5pPr marL="1828754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7AC1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1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14" name="Title Placeholder 13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5350" y="-1"/>
            <a:ext cx="1260000" cy="1260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706427" y="6406865"/>
            <a:ext cx="1731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 smtClean="0">
                <a:solidFill>
                  <a:schemeClr val="bg1"/>
                </a:solidFill>
                <a:latin typeface="Kelson Sans" panose="02000500000000000000" pitchFamily="50" charset="0"/>
              </a:rPr>
              <a:t>www.esn-cz.cz</a:t>
            </a:r>
            <a:endParaRPr lang="en-GB" sz="1800" dirty="0">
              <a:solidFill>
                <a:schemeClr val="bg1"/>
              </a:solidFill>
              <a:latin typeface="Kelson Sans" panose="02000500000000000000" pitchFamily="50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09" y="74032"/>
            <a:ext cx="1072142" cy="75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043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</p:sldLayoutIdLst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xStyles>
    <p:titleStyle>
      <a:lvl1pPr algn="ctr" defTabSz="914377" rtl="0" eaLnBrk="1" latinLnBrk="0" hangingPunct="1">
        <a:lnSpc>
          <a:spcPct val="90000"/>
        </a:lnSpc>
        <a:spcBef>
          <a:spcPct val="0"/>
        </a:spcBef>
        <a:buNone/>
        <a:defRPr sz="4400" b="1" i="0" kern="1200" cap="all" baseline="0">
          <a:solidFill>
            <a:schemeClr val="bg1"/>
          </a:solidFill>
          <a:latin typeface="Kelson Sans" panose="02000500000000000000" pitchFamily="50" charset="0"/>
          <a:ea typeface="+mj-ea"/>
          <a:cs typeface="+mj-cs"/>
        </a:defRPr>
      </a:lvl1pPr>
    </p:titleStyle>
    <p:bodyStyle>
      <a:lvl1pPr marL="0" indent="0" algn="ctr" defTabSz="914377" rtl="0" eaLnBrk="1" latinLnBrk="0" hangingPunct="1">
        <a:lnSpc>
          <a:spcPct val="90000"/>
        </a:lnSpc>
        <a:spcBef>
          <a:spcPts val="1000"/>
        </a:spcBef>
        <a:buSzPct val="150000"/>
        <a:buFont typeface="Arial" panose="020B0604020202020204" pitchFamily="34" charset="0"/>
        <a:buNone/>
        <a:defRPr sz="4400" b="0" kern="1200" cap="none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1pPr>
      <a:lvl2pPr marL="457189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2pPr>
      <a:lvl3pPr marL="914377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3pPr>
      <a:lvl4pPr marL="1371566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4pPr>
      <a:lvl5pPr marL="1828754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C00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1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14" name="Title Placeholder 13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5350" y="-1"/>
            <a:ext cx="1260000" cy="1260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706427" y="6406865"/>
            <a:ext cx="1731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chemeClr val="bg1"/>
                </a:solidFill>
                <a:latin typeface="Kelson Sans" panose="02000500000000000000" pitchFamily="50" charset="0"/>
              </a:rPr>
              <a:t>www.esn</a:t>
            </a:r>
            <a:r>
              <a:rPr lang="cs-CZ" sz="1800" dirty="0" smtClean="0">
                <a:solidFill>
                  <a:schemeClr val="bg1"/>
                </a:solidFill>
                <a:latin typeface="Kelson Sans" panose="02000500000000000000" pitchFamily="50" charset="0"/>
              </a:rPr>
              <a:t>-cz.cz</a:t>
            </a:r>
            <a:endParaRPr lang="en-GB" sz="1800" dirty="0">
              <a:solidFill>
                <a:schemeClr val="bg1"/>
              </a:solidFill>
              <a:latin typeface="Kelson Sans" panose="02000500000000000000" pitchFamily="50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38" y="218174"/>
            <a:ext cx="1162828" cy="82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98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</p:sldLayoutIdLst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xStyles>
    <p:titleStyle>
      <a:lvl1pPr algn="ctr" defTabSz="914377" rtl="0" eaLnBrk="1" latinLnBrk="0" hangingPunct="1">
        <a:lnSpc>
          <a:spcPct val="90000"/>
        </a:lnSpc>
        <a:spcBef>
          <a:spcPct val="0"/>
        </a:spcBef>
        <a:buNone/>
        <a:defRPr sz="4400" b="1" i="0" kern="1200" cap="all" baseline="0">
          <a:solidFill>
            <a:schemeClr val="bg1"/>
          </a:solidFill>
          <a:latin typeface="Kelson Sans" panose="02000500000000000000" pitchFamily="50" charset="0"/>
          <a:ea typeface="+mj-ea"/>
          <a:cs typeface="+mj-cs"/>
        </a:defRPr>
      </a:lvl1pPr>
    </p:titleStyle>
    <p:bodyStyle>
      <a:lvl1pPr marL="0" indent="0" algn="ctr" defTabSz="914377" rtl="0" eaLnBrk="1" latinLnBrk="0" hangingPunct="1">
        <a:lnSpc>
          <a:spcPct val="90000"/>
        </a:lnSpc>
        <a:spcBef>
          <a:spcPts val="1000"/>
        </a:spcBef>
        <a:buSzPct val="150000"/>
        <a:buFont typeface="Arial" panose="020B0604020202020204" pitchFamily="34" charset="0"/>
        <a:buNone/>
        <a:defRPr sz="4400" b="0" kern="1200" cap="none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1pPr>
      <a:lvl2pPr marL="457189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2pPr>
      <a:lvl3pPr marL="914377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3pPr>
      <a:lvl4pPr marL="1371566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4pPr>
      <a:lvl5pPr marL="1828754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E31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11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Placeholder 13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5350" y="-1"/>
            <a:ext cx="1260000" cy="1260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706427" y="6406865"/>
            <a:ext cx="1731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chemeClr val="bg1"/>
                </a:solidFill>
                <a:latin typeface="Kelson Sans" panose="02000500000000000000" pitchFamily="50" charset="0"/>
              </a:rPr>
              <a:t>www.esn</a:t>
            </a:r>
            <a:r>
              <a:rPr lang="cs-CZ" sz="1800" dirty="0" smtClean="0">
                <a:solidFill>
                  <a:schemeClr val="bg1"/>
                </a:solidFill>
                <a:latin typeface="Kelson Sans" panose="02000500000000000000" pitchFamily="50" charset="0"/>
              </a:rPr>
              <a:t>-cz.cz</a:t>
            </a:r>
            <a:endParaRPr lang="en-GB" sz="1800" dirty="0">
              <a:solidFill>
                <a:schemeClr val="bg1"/>
              </a:solidFill>
              <a:latin typeface="Kelson Sans" panose="02000500000000000000" pitchFamily="50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47" y="236797"/>
            <a:ext cx="1110242" cy="786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660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</p:sldLayoutIdLst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xStyles>
    <p:titleStyle>
      <a:lvl1pPr algn="ctr" defTabSz="914377" rtl="0" eaLnBrk="1" latinLnBrk="0" hangingPunct="1">
        <a:lnSpc>
          <a:spcPct val="90000"/>
        </a:lnSpc>
        <a:spcBef>
          <a:spcPct val="0"/>
        </a:spcBef>
        <a:buNone/>
        <a:defRPr sz="4400" b="1" i="0" kern="1200" cap="all" baseline="0">
          <a:solidFill>
            <a:schemeClr val="bg1"/>
          </a:solidFill>
          <a:latin typeface="Kelson Sans" panose="02000500000000000000" pitchFamily="50" charset="0"/>
          <a:ea typeface="+mj-ea"/>
          <a:cs typeface="+mj-cs"/>
        </a:defRPr>
      </a:lvl1pPr>
    </p:titleStyle>
    <p:bodyStyle>
      <a:lvl1pPr marL="0" indent="0" algn="ctr" defTabSz="914377" rtl="0" eaLnBrk="1" latinLnBrk="0" hangingPunct="1">
        <a:lnSpc>
          <a:spcPct val="90000"/>
        </a:lnSpc>
        <a:spcBef>
          <a:spcPts val="1000"/>
        </a:spcBef>
        <a:buSzPct val="150000"/>
        <a:buFont typeface="Arial" panose="020B0604020202020204" pitchFamily="34" charset="0"/>
        <a:buNone/>
        <a:defRPr sz="4400" b="0" kern="1200" cap="none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1pPr>
      <a:lvl2pPr marL="457189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2pPr>
      <a:lvl3pPr marL="914377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3pPr>
      <a:lvl4pPr marL="1371566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4pPr>
      <a:lvl5pPr marL="1828754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47B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1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9050"/>
            <a:ext cx="9144001" cy="6858000"/>
          </a:xfrm>
          <a:prstGeom prst="rect">
            <a:avLst/>
          </a:prstGeom>
        </p:spPr>
      </p:pic>
      <p:sp>
        <p:nvSpPr>
          <p:cNvPr id="14" name="Title Placeholder 13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5350" y="-1"/>
            <a:ext cx="1260000" cy="1260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706427" y="6406865"/>
            <a:ext cx="1731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chemeClr val="bg1"/>
                </a:solidFill>
                <a:latin typeface="Kelson Sans" panose="02000500000000000000" pitchFamily="50" charset="0"/>
              </a:rPr>
              <a:t>www.esn</a:t>
            </a:r>
            <a:r>
              <a:rPr lang="cs-CZ" sz="1800" dirty="0" smtClean="0">
                <a:solidFill>
                  <a:schemeClr val="bg1"/>
                </a:solidFill>
                <a:latin typeface="Kelson Sans" panose="02000500000000000000" pitchFamily="50" charset="0"/>
              </a:rPr>
              <a:t>-cz.cz</a:t>
            </a:r>
            <a:endParaRPr lang="en-GB" sz="1800" dirty="0">
              <a:solidFill>
                <a:schemeClr val="bg1"/>
              </a:solidFill>
              <a:latin typeface="Kelson Sans" panose="02000500000000000000" pitchFamily="50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13" y="162584"/>
            <a:ext cx="1319792" cy="93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909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</p:sldLayoutIdLst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xStyles>
    <p:titleStyle>
      <a:lvl1pPr algn="ctr" defTabSz="914377" rtl="0" eaLnBrk="1" latinLnBrk="0" hangingPunct="1">
        <a:lnSpc>
          <a:spcPct val="90000"/>
        </a:lnSpc>
        <a:spcBef>
          <a:spcPct val="0"/>
        </a:spcBef>
        <a:buNone/>
        <a:defRPr sz="4400" b="1" i="0" kern="1200" cap="all" baseline="0">
          <a:solidFill>
            <a:schemeClr val="bg1"/>
          </a:solidFill>
          <a:latin typeface="Kelson Sans" panose="02000500000000000000" pitchFamily="50" charset="0"/>
          <a:ea typeface="+mj-ea"/>
          <a:cs typeface="+mj-cs"/>
        </a:defRPr>
      </a:lvl1pPr>
    </p:titleStyle>
    <p:bodyStyle>
      <a:lvl1pPr marL="0" indent="0" algn="ctr" defTabSz="914377" rtl="0" eaLnBrk="1" latinLnBrk="0" hangingPunct="1">
        <a:lnSpc>
          <a:spcPct val="90000"/>
        </a:lnSpc>
        <a:spcBef>
          <a:spcPts val="1000"/>
        </a:spcBef>
        <a:buSzPct val="150000"/>
        <a:buFont typeface="Arial" panose="020B0604020202020204" pitchFamily="34" charset="0"/>
        <a:buNone/>
        <a:defRPr sz="4400" b="0" kern="1200" cap="none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1pPr>
      <a:lvl2pPr marL="457189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2pPr>
      <a:lvl3pPr marL="914377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3pPr>
      <a:lvl4pPr marL="1371566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4pPr>
      <a:lvl5pPr marL="1828754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3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ESN Czech Republic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i="1" dirty="0" smtClean="0"/>
              <a:t>Czech </a:t>
            </a:r>
            <a:r>
              <a:rPr lang="cs-CZ" i="1" dirty="0" err="1" smtClean="0"/>
              <a:t>us</a:t>
            </a:r>
            <a:r>
              <a:rPr lang="cs-CZ" i="1" dirty="0" smtClean="0"/>
              <a:t> </a:t>
            </a:r>
            <a:r>
              <a:rPr lang="cs-CZ" i="1" dirty="0" err="1" smtClean="0"/>
              <a:t>out</a:t>
            </a:r>
            <a:r>
              <a:rPr lang="cs-CZ" i="1" dirty="0" smtClean="0"/>
              <a:t>!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148887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dpis 4"/>
          <p:cNvSpPr>
            <a:spLocks noGrp="1"/>
          </p:cNvSpPr>
          <p:nvPr>
            <p:ph type="body" sz="quarter" idx="10"/>
          </p:nvPr>
        </p:nvSpPr>
        <p:spPr>
          <a:xfrm>
            <a:off x="722992" y="1312125"/>
            <a:ext cx="7886700" cy="4562532"/>
          </a:xfrm>
        </p:spPr>
        <p:txBody>
          <a:bodyPr/>
          <a:lstStyle/>
          <a:p>
            <a:r>
              <a:rPr lang="cs-CZ" dirty="0" err="1" smtClean="0"/>
              <a:t>Next</a:t>
            </a:r>
            <a:r>
              <a:rPr lang="cs-CZ" dirty="0" smtClean="0"/>
              <a:t> </a:t>
            </a:r>
            <a:r>
              <a:rPr lang="cs-CZ" dirty="0" err="1" smtClean="0"/>
              <a:t>National</a:t>
            </a:r>
            <a:r>
              <a:rPr lang="cs-CZ" dirty="0" smtClean="0"/>
              <a:t> </a:t>
            </a:r>
            <a:r>
              <a:rPr lang="cs-CZ" dirty="0" err="1" smtClean="0"/>
              <a:t>Platform</a:t>
            </a:r>
            <a:r>
              <a:rPr lang="cs-CZ" dirty="0" smtClean="0"/>
              <a:t>: NP Lipno, </a:t>
            </a:r>
            <a:r>
              <a:rPr lang="cs-CZ" dirty="0" err="1" smtClean="0"/>
              <a:t>April</a:t>
            </a:r>
            <a:r>
              <a:rPr lang="cs-CZ" dirty="0" smtClean="0"/>
              <a:t> 15-17</a:t>
            </a:r>
            <a:endParaRPr lang="cs-CZ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228" y="2599110"/>
            <a:ext cx="6836228" cy="3601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44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52650" y="407953"/>
            <a:ext cx="7886700" cy="721123"/>
          </a:xfrm>
        </p:spPr>
        <p:txBody>
          <a:bodyPr/>
          <a:lstStyle/>
          <a:p>
            <a:r>
              <a:rPr lang="cs-CZ" dirty="0" smtClean="0"/>
              <a:t>NP </a:t>
            </a:r>
            <a:r>
              <a:rPr lang="cs-CZ" dirty="0" err="1" smtClean="0"/>
              <a:t>Czechoslovakia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0"/>
          </p:nvPr>
        </p:nvSpPr>
        <p:spPr>
          <a:xfrm>
            <a:off x="585107" y="1524505"/>
            <a:ext cx="7886700" cy="4562532"/>
          </a:xfrm>
        </p:spPr>
        <p:txBody>
          <a:bodyPr>
            <a:normAutofit/>
          </a:bodyPr>
          <a:lstStyle/>
          <a:p>
            <a:r>
              <a:rPr lang="cs-CZ" sz="2400" dirty="0" smtClean="0"/>
              <a:t>Joint </a:t>
            </a:r>
            <a:r>
              <a:rPr lang="cs-CZ" sz="2400" dirty="0" err="1" smtClean="0"/>
              <a:t>National</a:t>
            </a:r>
            <a:r>
              <a:rPr lang="cs-CZ" sz="2400" dirty="0" smtClean="0"/>
              <a:t> </a:t>
            </a:r>
            <a:r>
              <a:rPr lang="cs-CZ" sz="2400" dirty="0" err="1" smtClean="0"/>
              <a:t>Platform</a:t>
            </a:r>
            <a:endParaRPr lang="cs-CZ" sz="2400" dirty="0" smtClean="0"/>
          </a:p>
          <a:p>
            <a:r>
              <a:rPr lang="cs-CZ" sz="2400" dirty="0" smtClean="0"/>
              <a:t>1 x a </a:t>
            </a:r>
            <a:r>
              <a:rPr lang="cs-CZ" sz="2400" dirty="0" err="1" smtClean="0"/>
              <a:t>year</a:t>
            </a:r>
            <a:endParaRPr lang="cs-CZ" sz="2400" dirty="0" smtClean="0"/>
          </a:p>
          <a:p>
            <a:r>
              <a:rPr lang="cs-CZ" sz="2400" dirty="0" err="1" smtClean="0"/>
              <a:t>Separate</a:t>
            </a:r>
            <a:r>
              <a:rPr lang="cs-CZ" sz="2400" dirty="0" smtClean="0"/>
              <a:t> </a:t>
            </a:r>
            <a:r>
              <a:rPr lang="cs-CZ" sz="2400" dirty="0" err="1" smtClean="0"/>
              <a:t>plenaries</a:t>
            </a:r>
            <a:r>
              <a:rPr lang="cs-CZ" sz="2400" dirty="0" smtClean="0"/>
              <a:t>, joint </a:t>
            </a:r>
            <a:r>
              <a:rPr lang="cs-CZ" sz="2400" dirty="0" err="1" smtClean="0"/>
              <a:t>workshops</a:t>
            </a:r>
            <a:r>
              <a:rPr lang="cs-CZ" sz="2400" dirty="0" smtClean="0"/>
              <a:t> and </a:t>
            </a:r>
            <a:r>
              <a:rPr lang="cs-CZ" sz="2400" dirty="0" err="1" smtClean="0"/>
              <a:t>small</a:t>
            </a:r>
            <a:r>
              <a:rPr lang="cs-CZ" sz="2400" dirty="0" smtClean="0"/>
              <a:t> </a:t>
            </a:r>
            <a:r>
              <a:rPr lang="cs-CZ" sz="2400" dirty="0" err="1" smtClean="0"/>
              <a:t>sessions</a:t>
            </a:r>
            <a:endParaRPr lang="cs-CZ" sz="2400" dirty="0"/>
          </a:p>
        </p:txBody>
      </p:sp>
      <p:pic>
        <p:nvPicPr>
          <p:cNvPr id="5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505200"/>
            <a:ext cx="3887260" cy="25818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8" descr="1011270_10201512836042691_1330497584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54079" y="3505200"/>
            <a:ext cx="3429000" cy="2571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7413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62213" y="683725"/>
            <a:ext cx="7886700" cy="721123"/>
          </a:xfrm>
        </p:spPr>
        <p:txBody>
          <a:bodyPr/>
          <a:lstStyle/>
          <a:p>
            <a:pPr algn="ctr"/>
            <a:r>
              <a:rPr lang="cs-CZ" dirty="0" smtClean="0"/>
              <a:t>TRAIN IT</a:t>
            </a:r>
            <a:r>
              <a:rPr lang="cs-CZ" dirty="0" smtClean="0"/>
              <a:t>!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0"/>
          </p:nvPr>
        </p:nvSpPr>
        <p:spPr>
          <a:xfrm>
            <a:off x="626422" y="1536538"/>
            <a:ext cx="7886700" cy="4562532"/>
          </a:xfrm>
        </p:spPr>
        <p:txBody>
          <a:bodyPr/>
          <a:lstStyle/>
          <a:p>
            <a:r>
              <a:rPr lang="cs-CZ" dirty="0" err="1" smtClean="0"/>
              <a:t>National</a:t>
            </a:r>
            <a:r>
              <a:rPr lang="cs-CZ" dirty="0" smtClean="0"/>
              <a:t> </a:t>
            </a:r>
            <a:r>
              <a:rPr lang="cs-CZ" dirty="0" err="1" smtClean="0"/>
              <a:t>Training</a:t>
            </a:r>
            <a:r>
              <a:rPr lang="cs-CZ" dirty="0" smtClean="0"/>
              <a:t> </a:t>
            </a:r>
            <a:r>
              <a:rPr lang="cs-CZ" dirty="0" err="1" smtClean="0"/>
              <a:t>Event</a:t>
            </a:r>
            <a:endParaRPr lang="cs-CZ" dirty="0" smtClean="0"/>
          </a:p>
          <a:p>
            <a:r>
              <a:rPr lang="cs-CZ" dirty="0" smtClean="0"/>
              <a:t>Non-</a:t>
            </a:r>
            <a:r>
              <a:rPr lang="cs-CZ" dirty="0" err="1" smtClean="0"/>
              <a:t>formal</a:t>
            </a:r>
            <a:r>
              <a:rPr lang="cs-CZ" dirty="0" smtClean="0"/>
              <a:t> </a:t>
            </a:r>
            <a:r>
              <a:rPr lang="cs-CZ" dirty="0" err="1" smtClean="0"/>
              <a:t>education</a:t>
            </a:r>
            <a:endParaRPr lang="cs-CZ" dirty="0" smtClean="0"/>
          </a:p>
          <a:p>
            <a:r>
              <a:rPr lang="cs-CZ" dirty="0" smtClean="0"/>
              <a:t>2x a </a:t>
            </a:r>
            <a:r>
              <a:rPr lang="cs-CZ" dirty="0" err="1" smtClean="0"/>
              <a:t>year</a:t>
            </a:r>
            <a:endParaRPr lang="cs-CZ" dirty="0" smtClean="0"/>
          </a:p>
          <a:p>
            <a:r>
              <a:rPr lang="cs-CZ" dirty="0" smtClean="0"/>
              <a:t>1st Czech-</a:t>
            </a:r>
            <a:r>
              <a:rPr lang="cs-CZ" dirty="0" err="1" smtClean="0"/>
              <a:t>Slovak</a:t>
            </a:r>
            <a:r>
              <a:rPr lang="cs-CZ" dirty="0" smtClean="0"/>
              <a:t> </a:t>
            </a:r>
            <a:r>
              <a:rPr lang="cs-CZ" dirty="0" err="1" smtClean="0"/>
              <a:t>version</a:t>
            </a:r>
            <a:r>
              <a:rPr lang="cs-CZ" dirty="0" smtClean="0"/>
              <a:t> </a:t>
            </a:r>
            <a:r>
              <a:rPr lang="cs-CZ" dirty="0" err="1" smtClean="0"/>
              <a:t>autumn</a:t>
            </a:r>
            <a:r>
              <a:rPr lang="cs-CZ" dirty="0" smtClean="0"/>
              <a:t> 2015</a:t>
            </a:r>
            <a:endParaRPr lang="cs-CZ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l="6624" t="9938" r="5061" b="17184"/>
          <a:stretch>
            <a:fillRect/>
          </a:stretch>
        </p:blipFill>
        <p:spPr bwMode="auto">
          <a:xfrm>
            <a:off x="446111" y="3801633"/>
            <a:ext cx="4115789" cy="22636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Obrázek 4" descr="10688397_10202897548655936_1347373341473231755_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90940" y="3801633"/>
            <a:ext cx="3384485" cy="22475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365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Meet</a:t>
            </a:r>
            <a:r>
              <a:rPr lang="cs-CZ" dirty="0" smtClean="0"/>
              <a:t> </a:t>
            </a:r>
            <a:r>
              <a:rPr lang="cs-CZ" dirty="0" err="1" smtClean="0"/>
              <a:t>Your</a:t>
            </a:r>
            <a:r>
              <a:rPr lang="cs-CZ" dirty="0" smtClean="0"/>
              <a:t> </a:t>
            </a:r>
            <a:r>
              <a:rPr lang="cs-CZ" dirty="0" err="1" smtClean="0"/>
              <a:t>Colleagues</a:t>
            </a:r>
            <a:r>
              <a:rPr lang="cs-CZ" dirty="0" smtClean="0"/>
              <a:t> </a:t>
            </a:r>
            <a:r>
              <a:rPr lang="cs-CZ" dirty="0" err="1" smtClean="0"/>
              <a:t>Meetings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sz="2400" dirty="0" err="1"/>
              <a:t>Position</a:t>
            </a:r>
            <a:r>
              <a:rPr lang="cs-CZ" sz="2400" dirty="0"/>
              <a:t> </a:t>
            </a:r>
            <a:r>
              <a:rPr lang="cs-CZ" sz="2400" dirty="0" err="1"/>
              <a:t>meetings</a:t>
            </a:r>
            <a:r>
              <a:rPr lang="cs-CZ" sz="2400" dirty="0"/>
              <a:t> </a:t>
            </a:r>
            <a:r>
              <a:rPr lang="cs-CZ" sz="2400" dirty="0" err="1"/>
              <a:t>for</a:t>
            </a:r>
            <a:r>
              <a:rPr lang="cs-CZ" sz="2400" dirty="0"/>
              <a:t> 1-2 </a:t>
            </a:r>
            <a:r>
              <a:rPr lang="cs-CZ" sz="2400" dirty="0" err="1"/>
              <a:t>days</a:t>
            </a:r>
            <a:r>
              <a:rPr lang="cs-CZ" sz="2400" dirty="0"/>
              <a:t>/</a:t>
            </a:r>
            <a:r>
              <a:rPr lang="cs-CZ" sz="2400" dirty="0" err="1"/>
              <a:t>semester</a:t>
            </a:r>
            <a:r>
              <a:rPr lang="cs-CZ" sz="2400" dirty="0"/>
              <a:t>:</a:t>
            </a:r>
            <a:endParaRPr lang="en-US" sz="2400" dirty="0"/>
          </a:p>
          <a:p>
            <a:pPr lvl="1"/>
            <a:r>
              <a:rPr lang="cs-CZ" sz="1800" dirty="0" err="1"/>
              <a:t>Presidents</a:t>
            </a:r>
            <a:r>
              <a:rPr lang="cs-CZ" sz="1800" dirty="0"/>
              <a:t> </a:t>
            </a:r>
            <a:r>
              <a:rPr lang="en-US" sz="1800" dirty="0"/>
              <a:t>&amp;</a:t>
            </a:r>
            <a:r>
              <a:rPr lang="cs-CZ" sz="1800" dirty="0"/>
              <a:t> </a:t>
            </a:r>
            <a:r>
              <a:rPr lang="cs-CZ" sz="1800" dirty="0" err="1"/>
              <a:t>Vicepresidents</a:t>
            </a:r>
            <a:endParaRPr lang="cs-CZ" sz="1800" dirty="0"/>
          </a:p>
          <a:p>
            <a:pPr lvl="1"/>
            <a:r>
              <a:rPr lang="cs-CZ" sz="1800" dirty="0" err="1"/>
              <a:t>Treasurers</a:t>
            </a:r>
            <a:endParaRPr lang="cs-CZ" sz="1800" dirty="0"/>
          </a:p>
          <a:p>
            <a:pPr lvl="1"/>
            <a:r>
              <a:rPr lang="cs-CZ" sz="1800" dirty="0"/>
              <a:t>FR United</a:t>
            </a:r>
          </a:p>
          <a:p>
            <a:pPr lvl="1"/>
            <a:r>
              <a:rPr lang="en-US" sz="1800" dirty="0"/>
              <a:t>PR Responsible</a:t>
            </a:r>
            <a:r>
              <a:rPr lang="sk-SK" sz="1800" dirty="0"/>
              <a:t>s</a:t>
            </a:r>
            <a:endParaRPr lang="en-US" sz="1800" dirty="0"/>
          </a:p>
          <a:p>
            <a:pPr lvl="1"/>
            <a:r>
              <a:rPr lang="en-US" sz="1800" dirty="0"/>
              <a:t>IT </a:t>
            </a:r>
            <a:r>
              <a:rPr lang="en-US" sz="1800" dirty="0" err="1"/>
              <a:t>Responsibles</a:t>
            </a:r>
            <a:endParaRPr lang="cs-CZ" sz="1800" dirty="0"/>
          </a:p>
          <a:p>
            <a:pPr lvl="1"/>
            <a:r>
              <a:rPr lang="cs-CZ" sz="1800" dirty="0" err="1"/>
              <a:t>Activity</a:t>
            </a:r>
            <a:r>
              <a:rPr lang="cs-CZ" sz="1800" dirty="0"/>
              <a:t> </a:t>
            </a:r>
            <a:r>
              <a:rPr lang="cs-CZ" sz="1800" dirty="0" err="1"/>
              <a:t>Coordinators</a:t>
            </a:r>
            <a:endParaRPr lang="en-US" sz="1800" dirty="0"/>
          </a:p>
          <a:p>
            <a:pPr lvl="1"/>
            <a:r>
              <a:rPr lang="en-US" sz="1800" dirty="0"/>
              <a:t>International </a:t>
            </a:r>
            <a:r>
              <a:rPr lang="en-US" sz="1800" dirty="0" err="1"/>
              <a:t>infomeeting</a:t>
            </a:r>
            <a:endParaRPr lang="en-US" sz="1800" dirty="0"/>
          </a:p>
          <a:p>
            <a:pPr lvl="1"/>
            <a:r>
              <a:rPr lang="en-US" sz="1800" dirty="0" err="1"/>
              <a:t>SocialErasmus</a:t>
            </a:r>
            <a:r>
              <a:rPr lang="en-US" sz="1800" dirty="0"/>
              <a:t> Coordinators</a:t>
            </a:r>
          </a:p>
          <a:p>
            <a:pPr lvl="1"/>
            <a:r>
              <a:rPr lang="en-US" sz="1800" dirty="0" err="1"/>
              <a:t>ExchangeAbility</a:t>
            </a:r>
            <a:r>
              <a:rPr lang="en-US" sz="1800" dirty="0"/>
              <a:t> Coordinators</a:t>
            </a:r>
            <a:endParaRPr lang="cs-CZ" sz="1800" dirty="0"/>
          </a:p>
          <a:p>
            <a:endParaRPr lang="cs-CZ" dirty="0"/>
          </a:p>
        </p:txBody>
      </p:sp>
      <p:pic>
        <p:nvPicPr>
          <p:cNvPr id="6" name="Picture 2" descr="https://scontent-fra.xx.fbcdn.net/hphotos-xpf1/v/t1.0-9/10600527_870360442995512_5776506850228101280_n.jpg?oh=119182737fb95a4003780ffbe3c29e00&amp;oe=557DEA05"/>
          <p:cNvPicPr>
            <a:picLocks noChangeAspect="1" noChangeArrowheads="1"/>
          </p:cNvPicPr>
          <p:nvPr/>
        </p:nvPicPr>
        <p:blipFill>
          <a:blip r:embed="rId2" cstate="print"/>
          <a:srcRect t="12448"/>
          <a:stretch>
            <a:fillRect/>
          </a:stretch>
        </p:blipFill>
        <p:spPr bwMode="auto">
          <a:xfrm>
            <a:off x="4733328" y="2460171"/>
            <a:ext cx="3813609" cy="1676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2" descr="F:\11015468_1054840307880857_1193998815128230258_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31640" y="4240554"/>
            <a:ext cx="3016983" cy="20123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1306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891393" y="393440"/>
            <a:ext cx="7886700" cy="721123"/>
          </a:xfrm>
        </p:spPr>
        <p:txBody>
          <a:bodyPr/>
          <a:lstStyle/>
          <a:p>
            <a:r>
              <a:rPr lang="cs-CZ" dirty="0" err="1" smtClean="0"/>
              <a:t>Teambuilding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ESN CZ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0"/>
          </p:nvPr>
        </p:nvSpPr>
        <p:spPr>
          <a:xfrm>
            <a:off x="701524" y="1457268"/>
            <a:ext cx="7886700" cy="4562532"/>
          </a:xfrm>
        </p:spPr>
        <p:txBody>
          <a:bodyPr/>
          <a:lstStyle/>
          <a:p>
            <a:r>
              <a:rPr lang="cs-CZ" dirty="0" err="1" smtClean="0"/>
              <a:t>ESNow</a:t>
            </a:r>
            <a:endParaRPr lang="cs-CZ" dirty="0" smtClean="0"/>
          </a:p>
          <a:p>
            <a:r>
              <a:rPr lang="cs-CZ" dirty="0" smtClean="0"/>
              <a:t>ESN Voda</a:t>
            </a:r>
            <a:endParaRPr lang="cs-CZ" dirty="0"/>
          </a:p>
        </p:txBody>
      </p:sp>
      <p:pic>
        <p:nvPicPr>
          <p:cNvPr id="6" name="Picture 2" descr="F:\11058604_10203976470523648_566902933406563227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239" y="2884714"/>
            <a:ext cx="4019248" cy="30144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5" descr="1277958_10200457473707454_1908434434_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62529" y="3279775"/>
            <a:ext cx="3947484" cy="22243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2429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709965" y="466011"/>
            <a:ext cx="7886700" cy="721123"/>
          </a:xfrm>
        </p:spPr>
        <p:txBody>
          <a:bodyPr>
            <a:normAutofit/>
          </a:bodyPr>
          <a:lstStyle/>
          <a:p>
            <a:r>
              <a:rPr lang="cs-CZ" sz="3600" dirty="0" err="1" smtClean="0"/>
              <a:t>Poland+Lithuania</a:t>
            </a:r>
            <a:r>
              <a:rPr lang="cs-CZ" sz="3600" dirty="0" smtClean="0"/>
              <a:t> </a:t>
            </a:r>
            <a:r>
              <a:rPr lang="cs-CZ" sz="3600" dirty="0" err="1" smtClean="0"/>
              <a:t>cooperation</a:t>
            </a:r>
            <a:endParaRPr lang="cs-CZ" sz="3600" dirty="0"/>
          </a:p>
        </p:txBody>
      </p:sp>
      <p:pic>
        <p:nvPicPr>
          <p:cNvPr id="6" name="Picture 4" descr="F:\11822537_1009727575725464_2125491503682038568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04886" y="1346199"/>
            <a:ext cx="3810000" cy="21431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2" descr="F:\12208270_10206426299829834_5286282411035160699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852182"/>
            <a:ext cx="4267200" cy="24003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3" descr="F:\11794343_883670311668543_1405063905828223109_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16833" y="3852183"/>
            <a:ext cx="3622559" cy="24002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564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International </a:t>
            </a:r>
            <a:r>
              <a:rPr lang="cs-CZ" dirty="0" err="1" smtClean="0"/>
              <a:t>Committees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/>
          </a:bodyPr>
          <a:lstStyle/>
          <a:p>
            <a:r>
              <a:rPr lang="sv-SE" dirty="0"/>
              <a:t>International Committee of Education (ICE)</a:t>
            </a:r>
          </a:p>
          <a:p>
            <a:pPr lvl="1"/>
            <a:r>
              <a:rPr lang="sk-SK" i="1" dirty="0"/>
              <a:t>ESN CZ: </a:t>
            </a:r>
            <a:r>
              <a:rPr lang="sk-SK" b="1" i="1" dirty="0"/>
              <a:t>Andrea </a:t>
            </a:r>
            <a:r>
              <a:rPr lang="sk-SK" b="1" i="1" dirty="0" err="1"/>
              <a:t>Bittnerová</a:t>
            </a:r>
            <a:r>
              <a:rPr lang="sk-SK" b="1" i="1" dirty="0"/>
              <a:t>, </a:t>
            </a:r>
            <a:r>
              <a:rPr lang="sk-SK" b="1" i="1" dirty="0" err="1"/>
              <a:t>Jan</a:t>
            </a:r>
            <a:r>
              <a:rPr lang="sk-SK" b="1" i="1" dirty="0"/>
              <a:t> </a:t>
            </a:r>
            <a:r>
              <a:rPr lang="sk-SK" b="1" i="1" dirty="0" err="1"/>
              <a:t>Lukačevič</a:t>
            </a:r>
            <a:endParaRPr lang="sv-SE" b="1" i="1" dirty="0"/>
          </a:p>
          <a:p>
            <a:r>
              <a:rPr lang="sv-SE" dirty="0"/>
              <a:t>Network Committee (NEC)</a:t>
            </a:r>
          </a:p>
          <a:p>
            <a:pPr lvl="1"/>
            <a:r>
              <a:rPr lang="sk-SK" i="1" dirty="0"/>
              <a:t>ESN CZ: </a:t>
            </a:r>
            <a:r>
              <a:rPr lang="sk-SK" b="1" i="1" dirty="0"/>
              <a:t>Martin </a:t>
            </a:r>
            <a:r>
              <a:rPr lang="sk-SK" b="1" i="1" dirty="0" smtClean="0"/>
              <a:t>Zeman</a:t>
            </a:r>
            <a:endParaRPr lang="sv-SE" b="1" i="1" dirty="0"/>
          </a:p>
          <a:p>
            <a:r>
              <a:rPr lang="sv-SE" dirty="0"/>
              <a:t>Finance Committee (FiCo)</a:t>
            </a:r>
          </a:p>
          <a:p>
            <a:pPr lvl="1"/>
            <a:r>
              <a:rPr lang="sk-SK" i="1" dirty="0"/>
              <a:t>ESN CZ: </a:t>
            </a:r>
            <a:r>
              <a:rPr lang="sk-SK" b="1" i="1" dirty="0" err="1"/>
              <a:t>Petr</a:t>
            </a:r>
            <a:r>
              <a:rPr lang="sk-SK" b="1" i="1" dirty="0"/>
              <a:t> </a:t>
            </a:r>
            <a:r>
              <a:rPr lang="sk-SK" b="1" i="1" dirty="0" err="1" smtClean="0"/>
              <a:t>Staníček</a:t>
            </a:r>
            <a:r>
              <a:rPr lang="sk-SK" b="1" i="1" dirty="0" smtClean="0"/>
              <a:t>, Karolína </a:t>
            </a:r>
            <a:r>
              <a:rPr lang="sk-SK" b="1" i="1" dirty="0" err="1" smtClean="0"/>
              <a:t>Janatková</a:t>
            </a:r>
            <a:endParaRPr lang="sv-SE" b="1" i="1" dirty="0"/>
          </a:p>
          <a:p>
            <a:r>
              <a:rPr lang="sv-SE" dirty="0"/>
              <a:t>Communication Committee (ComCom)</a:t>
            </a:r>
          </a:p>
          <a:p>
            <a:pPr lvl="1"/>
            <a:r>
              <a:rPr lang="sk-SK" i="1" dirty="0"/>
              <a:t>ESN CZ: </a:t>
            </a:r>
            <a:r>
              <a:rPr lang="sk-SK" b="1" i="1" dirty="0" err="1"/>
              <a:t>Jan</a:t>
            </a:r>
            <a:r>
              <a:rPr lang="sk-SK" b="1" i="1" dirty="0"/>
              <a:t> Hrubý, Pavlína </a:t>
            </a:r>
            <a:r>
              <a:rPr lang="sk-SK" b="1" i="1" dirty="0" err="1"/>
              <a:t>Koščová</a:t>
            </a:r>
            <a:r>
              <a:rPr lang="sk-SK" b="1" i="1" dirty="0"/>
              <a:t>, Tereza </a:t>
            </a:r>
            <a:r>
              <a:rPr lang="sk-SK" b="1" i="1" dirty="0" err="1"/>
              <a:t>Vlasáková</a:t>
            </a:r>
            <a:endParaRPr lang="sv-SE" b="1" i="1" dirty="0"/>
          </a:p>
          <a:p>
            <a:r>
              <a:rPr lang="sv-SE" dirty="0"/>
              <a:t>IT Committee</a:t>
            </a:r>
            <a:r>
              <a:rPr lang="sk-SK" dirty="0"/>
              <a:t> (</a:t>
            </a:r>
            <a:r>
              <a:rPr lang="sk-SK" dirty="0" err="1"/>
              <a:t>ITcom</a:t>
            </a:r>
            <a:r>
              <a:rPr lang="sk-SK" dirty="0"/>
              <a:t>)</a:t>
            </a:r>
            <a:endParaRPr lang="sv-SE" dirty="0"/>
          </a:p>
          <a:p>
            <a:pPr lvl="1"/>
            <a:r>
              <a:rPr lang="sk-SK" i="1" dirty="0"/>
              <a:t>ESN CZ: </a:t>
            </a:r>
            <a:r>
              <a:rPr lang="sk-SK" b="1" i="1" dirty="0"/>
              <a:t>Václav </a:t>
            </a:r>
            <a:r>
              <a:rPr lang="sk-SK" b="1" i="1" dirty="0" err="1"/>
              <a:t>Rozsypálek</a:t>
            </a:r>
            <a:r>
              <a:rPr lang="sk-SK" b="1" i="1" dirty="0"/>
              <a:t>, </a:t>
            </a:r>
            <a:r>
              <a:rPr lang="sk-SK" b="1" i="1" dirty="0" err="1"/>
              <a:t>Petr</a:t>
            </a:r>
            <a:r>
              <a:rPr lang="sk-SK" b="1" i="1" dirty="0"/>
              <a:t> </a:t>
            </a:r>
            <a:r>
              <a:rPr lang="sk-SK" b="1" i="1" dirty="0" err="1" smtClean="0"/>
              <a:t>Zoufalý</a:t>
            </a:r>
            <a:r>
              <a:rPr lang="sk-SK" b="1" i="1" dirty="0" smtClean="0"/>
              <a:t>, Adam </a:t>
            </a:r>
            <a:r>
              <a:rPr lang="sk-SK" b="1" i="1" dirty="0" err="1" smtClean="0"/>
              <a:t>Farnik</a:t>
            </a:r>
            <a:endParaRPr lang="sv-SE" b="1" i="1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6483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05908" y="712753"/>
            <a:ext cx="7886700" cy="721123"/>
          </a:xfrm>
        </p:spPr>
        <p:txBody>
          <a:bodyPr>
            <a:normAutofit/>
          </a:bodyPr>
          <a:lstStyle/>
          <a:p>
            <a:r>
              <a:rPr lang="cs-CZ" sz="3600" dirty="0" smtClean="0"/>
              <a:t>International </a:t>
            </a:r>
            <a:r>
              <a:rPr lang="cs-CZ" sz="3600" dirty="0" err="1" smtClean="0"/>
              <a:t>level</a:t>
            </a:r>
            <a:r>
              <a:rPr lang="cs-CZ" sz="3600" dirty="0" smtClean="0"/>
              <a:t> </a:t>
            </a:r>
            <a:r>
              <a:rPr lang="cs-CZ" sz="3600" dirty="0" err="1" smtClean="0"/>
              <a:t>of</a:t>
            </a:r>
            <a:r>
              <a:rPr lang="cs-CZ" sz="3600" dirty="0" smtClean="0"/>
              <a:t> ESN</a:t>
            </a:r>
            <a:endParaRPr lang="cs-CZ" sz="3600" dirty="0"/>
          </a:p>
        </p:txBody>
      </p:sp>
      <p:pic>
        <p:nvPicPr>
          <p:cNvPr id="4" name="Picture 3" descr="F:\12002354_1044826248860963_5078359321185862707_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50458" y="1505856"/>
            <a:ext cx="3657600" cy="2743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 descr="F:\12087983_10153702614699490_6112482496095025345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9004" y="3556000"/>
            <a:ext cx="2743200" cy="2743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2" descr="F:\11935591_1007005309319661_9220489686896021495_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11058" y="3756025"/>
            <a:ext cx="3536830" cy="23431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8571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8536" y="495039"/>
            <a:ext cx="7886700" cy="721123"/>
          </a:xfrm>
        </p:spPr>
        <p:txBody>
          <a:bodyPr/>
          <a:lstStyle/>
          <a:p>
            <a:r>
              <a:rPr lang="cs-CZ" dirty="0" smtClean="0"/>
              <a:t>ESN International </a:t>
            </a:r>
            <a:r>
              <a:rPr lang="cs-CZ" dirty="0" err="1" smtClean="0"/>
              <a:t>events</a:t>
            </a:r>
            <a:endParaRPr lang="cs-CZ" dirty="0"/>
          </a:p>
        </p:txBody>
      </p:sp>
      <p:pic>
        <p:nvPicPr>
          <p:cNvPr id="4" name="Picture 2" descr="F:\ESNL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9229" y="2226660"/>
            <a:ext cx="4287690" cy="30371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3" descr="F:\11225238_946855665334672_3082376989726151353_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8858" y="2768904"/>
            <a:ext cx="3288632" cy="19526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4251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Interesting</a:t>
            </a:r>
            <a:r>
              <a:rPr lang="cs-CZ" dirty="0" smtClean="0"/>
              <a:t> </a:t>
            </a:r>
            <a:r>
              <a:rPr lang="cs-CZ" dirty="0" err="1" smtClean="0"/>
              <a:t>facts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2604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Czech I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1995168"/>
            <a:ext cx="8991600" cy="28676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8301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26707" y="436983"/>
            <a:ext cx="7886700" cy="721123"/>
          </a:xfrm>
        </p:spPr>
        <p:txBody>
          <a:bodyPr/>
          <a:lstStyle/>
          <a:p>
            <a:r>
              <a:rPr lang="cs-CZ" dirty="0" smtClean="0"/>
              <a:t>Czech IT!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0"/>
          </p:nvPr>
        </p:nvSpPr>
        <p:spPr>
          <a:xfrm>
            <a:off x="614136" y="1500811"/>
            <a:ext cx="7886700" cy="4562532"/>
          </a:xfrm>
        </p:spPr>
        <p:txBody>
          <a:bodyPr/>
          <a:lstStyle/>
          <a:p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unique</a:t>
            </a:r>
            <a:r>
              <a:rPr lang="cs-CZ" dirty="0" smtClean="0"/>
              <a:t> and </a:t>
            </a:r>
            <a:r>
              <a:rPr lang="cs-CZ" dirty="0" err="1" smtClean="0"/>
              <a:t>strong</a:t>
            </a:r>
            <a:r>
              <a:rPr lang="cs-CZ" dirty="0" smtClean="0"/>
              <a:t> </a:t>
            </a:r>
            <a:r>
              <a:rPr lang="cs-CZ" dirty="0" err="1" smtClean="0"/>
              <a:t>brand</a:t>
            </a:r>
            <a:endParaRPr lang="cs-CZ" dirty="0"/>
          </a:p>
        </p:txBody>
      </p:sp>
      <p:pic>
        <p:nvPicPr>
          <p:cNvPr id="4" name="Picture 4" descr="https://scontent-lhr3-1.xx.fbcdn.net/hphotos-xtp1/t31.0-8/11700770_10153085122584514_8134685416459015325_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743" y="2046514"/>
            <a:ext cx="5954486" cy="39686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423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Partners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sz="2600" dirty="0" err="1"/>
              <a:t>BoHo</a:t>
            </a:r>
            <a:r>
              <a:rPr lang="cs-CZ" sz="2600" dirty="0"/>
              <a:t> – </a:t>
            </a:r>
            <a:r>
              <a:rPr lang="cs-CZ" sz="2600" dirty="0" err="1"/>
              <a:t>hostels</a:t>
            </a:r>
            <a:r>
              <a:rPr lang="cs-CZ" sz="2600" dirty="0"/>
              <a:t> in Prague</a:t>
            </a:r>
          </a:p>
          <a:p>
            <a:pPr lvl="1"/>
            <a:r>
              <a:rPr lang="cs-CZ" sz="1900" dirty="0"/>
              <a:t>15% </a:t>
            </a:r>
            <a:r>
              <a:rPr lang="cs-CZ" sz="1900" dirty="0" err="1"/>
              <a:t>discount</a:t>
            </a:r>
            <a:r>
              <a:rPr lang="cs-CZ" sz="1900" dirty="0"/>
              <a:t> </a:t>
            </a:r>
            <a:r>
              <a:rPr lang="cs-CZ" sz="1900" dirty="0" err="1"/>
              <a:t>for</a:t>
            </a:r>
            <a:r>
              <a:rPr lang="cs-CZ" sz="1900" dirty="0"/>
              <a:t> </a:t>
            </a:r>
            <a:r>
              <a:rPr lang="cs-CZ" sz="1900" dirty="0" err="1"/>
              <a:t>students</a:t>
            </a:r>
            <a:r>
              <a:rPr lang="cs-CZ" sz="1900" dirty="0"/>
              <a:t> </a:t>
            </a:r>
            <a:r>
              <a:rPr lang="cs-CZ" sz="1900" dirty="0" err="1"/>
              <a:t>with</a:t>
            </a:r>
            <a:r>
              <a:rPr lang="cs-CZ" sz="1900" dirty="0"/>
              <a:t> </a:t>
            </a:r>
            <a:r>
              <a:rPr lang="cs-CZ" sz="1900" dirty="0" err="1"/>
              <a:t>ESNcard</a:t>
            </a:r>
            <a:r>
              <a:rPr lang="cs-CZ" sz="1900" dirty="0"/>
              <a:t>, </a:t>
            </a:r>
            <a:r>
              <a:rPr lang="cs-CZ" sz="1900" dirty="0" err="1"/>
              <a:t>family</a:t>
            </a:r>
            <a:r>
              <a:rPr lang="cs-CZ" sz="1900" dirty="0"/>
              <a:t> </a:t>
            </a:r>
            <a:r>
              <a:rPr lang="cs-CZ" sz="1900" dirty="0" err="1"/>
              <a:t>of</a:t>
            </a:r>
            <a:r>
              <a:rPr lang="cs-CZ" sz="1900" dirty="0"/>
              <a:t> </a:t>
            </a:r>
            <a:r>
              <a:rPr lang="cs-CZ" sz="1900" dirty="0" err="1"/>
              <a:t>students</a:t>
            </a:r>
            <a:r>
              <a:rPr lang="cs-CZ" sz="1900" dirty="0"/>
              <a:t>, </a:t>
            </a:r>
            <a:r>
              <a:rPr lang="cs-CZ" sz="1900" dirty="0" err="1"/>
              <a:t>students</a:t>
            </a:r>
            <a:r>
              <a:rPr lang="cs-CZ" sz="1900" dirty="0"/>
              <a:t> </a:t>
            </a:r>
            <a:r>
              <a:rPr lang="cs-CZ" sz="1900" dirty="0" err="1"/>
              <a:t>without</a:t>
            </a:r>
            <a:r>
              <a:rPr lang="cs-CZ" sz="1900" dirty="0"/>
              <a:t> </a:t>
            </a:r>
            <a:r>
              <a:rPr lang="cs-CZ" sz="1900" dirty="0" err="1"/>
              <a:t>ESNcard</a:t>
            </a:r>
            <a:r>
              <a:rPr lang="cs-CZ" sz="1900" dirty="0"/>
              <a:t> (</a:t>
            </a:r>
            <a:r>
              <a:rPr lang="cs-CZ" sz="1900" dirty="0" err="1"/>
              <a:t>before</a:t>
            </a:r>
            <a:r>
              <a:rPr lang="cs-CZ" sz="1900" dirty="0"/>
              <a:t> </a:t>
            </a:r>
            <a:r>
              <a:rPr lang="cs-CZ" sz="1900" dirty="0" err="1"/>
              <a:t>semester</a:t>
            </a:r>
            <a:r>
              <a:rPr lang="cs-CZ" sz="1900" dirty="0"/>
              <a:t>)</a:t>
            </a:r>
          </a:p>
          <a:p>
            <a:endParaRPr lang="en-US" dirty="0"/>
          </a:p>
          <a:p>
            <a:r>
              <a:rPr lang="cs-CZ" sz="2400" dirty="0" err="1"/>
              <a:t>Eurolines</a:t>
            </a:r>
            <a:r>
              <a:rPr lang="cs-CZ" sz="2400" dirty="0"/>
              <a:t> – bus </a:t>
            </a:r>
            <a:r>
              <a:rPr lang="cs-CZ" sz="2400" dirty="0" err="1"/>
              <a:t>company</a:t>
            </a:r>
            <a:r>
              <a:rPr lang="cs-CZ" sz="2400" dirty="0"/>
              <a:t> </a:t>
            </a:r>
            <a:r>
              <a:rPr lang="cs-CZ" sz="2400" dirty="0" err="1"/>
              <a:t>providing</a:t>
            </a:r>
            <a:r>
              <a:rPr lang="cs-CZ" sz="2400" dirty="0"/>
              <a:t> </a:t>
            </a:r>
            <a:r>
              <a:rPr lang="cs-CZ" sz="2400" dirty="0" err="1"/>
              <a:t>services</a:t>
            </a:r>
            <a:r>
              <a:rPr lang="cs-CZ" sz="2400" dirty="0"/>
              <a:t> </a:t>
            </a:r>
            <a:r>
              <a:rPr lang="cs-CZ" sz="2400" dirty="0" err="1"/>
              <a:t>all</a:t>
            </a:r>
            <a:r>
              <a:rPr lang="cs-CZ" sz="2400" dirty="0"/>
              <a:t> </a:t>
            </a:r>
            <a:r>
              <a:rPr lang="cs-CZ" sz="2400" dirty="0" err="1"/>
              <a:t>across</a:t>
            </a:r>
            <a:r>
              <a:rPr lang="cs-CZ" sz="2400" dirty="0"/>
              <a:t>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Europe</a:t>
            </a:r>
            <a:endParaRPr lang="cs-CZ" sz="2400" dirty="0"/>
          </a:p>
          <a:p>
            <a:pPr lvl="1"/>
            <a:r>
              <a:rPr lang="cs-CZ" sz="1900" dirty="0"/>
              <a:t>20% </a:t>
            </a:r>
            <a:r>
              <a:rPr lang="cs-CZ" sz="1900" dirty="0" err="1"/>
              <a:t>discount</a:t>
            </a:r>
            <a:r>
              <a:rPr lang="cs-CZ" sz="1900" dirty="0"/>
              <a:t> </a:t>
            </a:r>
            <a:r>
              <a:rPr lang="cs-CZ" sz="1900" dirty="0" err="1"/>
              <a:t>for</a:t>
            </a:r>
            <a:r>
              <a:rPr lang="cs-CZ" sz="1900" dirty="0"/>
              <a:t> </a:t>
            </a:r>
            <a:r>
              <a:rPr lang="cs-CZ" sz="1900" dirty="0" err="1"/>
              <a:t>students</a:t>
            </a:r>
            <a:r>
              <a:rPr lang="cs-CZ" sz="1900" dirty="0"/>
              <a:t> </a:t>
            </a:r>
            <a:r>
              <a:rPr lang="cs-CZ" sz="1900" dirty="0" err="1"/>
              <a:t>with</a:t>
            </a:r>
            <a:r>
              <a:rPr lang="cs-CZ" sz="1900" dirty="0"/>
              <a:t> </a:t>
            </a:r>
            <a:r>
              <a:rPr lang="en-US" sz="1900" dirty="0"/>
              <a:t>a unique code</a:t>
            </a:r>
            <a:endParaRPr lang="cs-CZ" sz="1900" dirty="0"/>
          </a:p>
          <a:p>
            <a:pPr lvl="1"/>
            <a:r>
              <a:rPr lang="cs-CZ" sz="1900" dirty="0"/>
              <a:t>25% </a:t>
            </a:r>
            <a:r>
              <a:rPr lang="cs-CZ" sz="1900" dirty="0" err="1"/>
              <a:t>discount</a:t>
            </a:r>
            <a:r>
              <a:rPr lang="cs-CZ" sz="1900" dirty="0"/>
              <a:t> </a:t>
            </a:r>
            <a:r>
              <a:rPr lang="cs-CZ" sz="1900" dirty="0" err="1"/>
              <a:t>for</a:t>
            </a:r>
            <a:r>
              <a:rPr lang="cs-CZ" sz="1900" dirty="0"/>
              <a:t> </a:t>
            </a:r>
            <a:r>
              <a:rPr lang="cs-CZ" sz="1900" dirty="0" err="1"/>
              <a:t>groups</a:t>
            </a:r>
            <a:r>
              <a:rPr lang="cs-CZ" sz="1900" dirty="0"/>
              <a:t> (10 and more </a:t>
            </a:r>
            <a:r>
              <a:rPr lang="cs-CZ" sz="1900" dirty="0" err="1"/>
              <a:t>students</a:t>
            </a:r>
            <a:r>
              <a:rPr lang="cs-CZ" sz="1900" dirty="0"/>
              <a:t>)</a:t>
            </a:r>
          </a:p>
          <a:p>
            <a:pPr lvl="1"/>
            <a:r>
              <a:rPr lang="cs-CZ" sz="1900" dirty="0" err="1"/>
              <a:t>Individual</a:t>
            </a:r>
            <a:r>
              <a:rPr lang="cs-CZ" sz="1900" dirty="0"/>
              <a:t> </a:t>
            </a:r>
            <a:r>
              <a:rPr lang="cs-CZ" sz="1900" dirty="0" err="1"/>
              <a:t>discounts</a:t>
            </a:r>
            <a:r>
              <a:rPr lang="cs-CZ" sz="1900" dirty="0"/>
              <a:t> </a:t>
            </a:r>
            <a:r>
              <a:rPr lang="cs-CZ" sz="1900" dirty="0" err="1"/>
              <a:t>for</a:t>
            </a:r>
            <a:r>
              <a:rPr lang="cs-CZ" sz="1900" dirty="0"/>
              <a:t> </a:t>
            </a:r>
            <a:r>
              <a:rPr lang="cs-CZ" sz="1900" dirty="0" err="1"/>
              <a:t>our</a:t>
            </a:r>
            <a:r>
              <a:rPr lang="cs-CZ" sz="1900" dirty="0"/>
              <a:t> </a:t>
            </a:r>
            <a:r>
              <a:rPr lang="cs-CZ" sz="1900" dirty="0" err="1"/>
              <a:t>trips</a:t>
            </a:r>
            <a:endParaRPr lang="cs-CZ" sz="1900" dirty="0"/>
          </a:p>
          <a:p>
            <a:pPr lvl="2"/>
            <a:endParaRPr lang="cs-CZ" dirty="0"/>
          </a:p>
          <a:p>
            <a:r>
              <a:rPr lang="cs-CZ" sz="2400" dirty="0"/>
              <a:t>Vodafone – mobile </a:t>
            </a:r>
            <a:r>
              <a:rPr lang="cs-CZ" sz="2400" dirty="0" err="1"/>
              <a:t>operator</a:t>
            </a:r>
            <a:r>
              <a:rPr lang="cs-CZ" sz="2400" dirty="0"/>
              <a:t> </a:t>
            </a:r>
            <a:r>
              <a:rPr lang="en-US" sz="2400" dirty="0"/>
              <a:t> </a:t>
            </a:r>
            <a:r>
              <a:rPr lang="cs-CZ" sz="2400" dirty="0"/>
              <a:t>–</a:t>
            </a:r>
            <a:r>
              <a:rPr lang="en-US" sz="2400" dirty="0"/>
              <a:t> </a:t>
            </a:r>
            <a:r>
              <a:rPr lang="cs-CZ" sz="2400" dirty="0"/>
              <a:t>a </a:t>
            </a:r>
            <a:r>
              <a:rPr lang="cs-CZ" sz="2400" dirty="0" err="1"/>
              <a:t>special</a:t>
            </a:r>
            <a:r>
              <a:rPr lang="cs-CZ" sz="2400" dirty="0"/>
              <a:t> </a:t>
            </a:r>
            <a:r>
              <a:rPr lang="cs-CZ" sz="2400" dirty="0" err="1"/>
              <a:t>offer</a:t>
            </a:r>
            <a:r>
              <a:rPr lang="cs-CZ" sz="2400" dirty="0"/>
              <a:t> </a:t>
            </a:r>
            <a:r>
              <a:rPr lang="cs-CZ" sz="2400" dirty="0" err="1"/>
              <a:t>for</a:t>
            </a:r>
            <a:r>
              <a:rPr lang="cs-CZ" sz="2400" dirty="0"/>
              <a:t> ESN</a:t>
            </a:r>
          </a:p>
          <a:p>
            <a:endParaRPr lang="cs-CZ" dirty="0"/>
          </a:p>
          <a:p>
            <a:r>
              <a:rPr lang="cs-CZ" sz="2200" dirty="0" err="1"/>
              <a:t>Freshlabels</a:t>
            </a:r>
            <a:r>
              <a:rPr lang="cs-CZ" sz="2200" dirty="0"/>
              <a:t>, Prague </a:t>
            </a:r>
            <a:r>
              <a:rPr lang="cs-CZ" sz="2200" dirty="0" err="1"/>
              <a:t>Chocolate</a:t>
            </a:r>
            <a:r>
              <a:rPr lang="cs-CZ" sz="2200" dirty="0"/>
              <a:t>, ... </a:t>
            </a:r>
          </a:p>
          <a:p>
            <a:endParaRPr lang="cs-CZ" dirty="0"/>
          </a:p>
        </p:txBody>
      </p:sp>
      <p:pic>
        <p:nvPicPr>
          <p:cNvPr id="4" name="Picture 2" descr="http://amsterdamsmartcity.com/cache/66-header-bf67292570bbeb680422685556994dd2-vodafon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026" y="5510349"/>
            <a:ext cx="1558946" cy="8766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/>
          <p:cNvPicPr>
            <a:picLocks noChangeAspect="1"/>
          </p:cNvPicPr>
          <p:nvPr/>
        </p:nvPicPr>
        <p:blipFill rotWithShape="1">
          <a:blip r:embed="rId4" cstate="email"/>
          <a:srcRect l="-1058"/>
          <a:stretch/>
        </p:blipFill>
        <p:spPr>
          <a:xfrm>
            <a:off x="6232518" y="1649832"/>
            <a:ext cx="1584454" cy="6502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5" cstate="email"/>
          <a:srcRect/>
          <a:stretch/>
        </p:blipFill>
        <p:spPr>
          <a:xfrm>
            <a:off x="6258026" y="3837082"/>
            <a:ext cx="1558946" cy="6502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0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73564" y="495039"/>
            <a:ext cx="7886700" cy="721123"/>
          </a:xfrm>
        </p:spPr>
        <p:txBody>
          <a:bodyPr/>
          <a:lstStyle/>
          <a:p>
            <a:r>
              <a:rPr lang="cs-CZ" dirty="0" smtClean="0"/>
              <a:t>ESN </a:t>
            </a:r>
            <a:r>
              <a:rPr lang="cs-CZ" dirty="0" err="1" smtClean="0"/>
              <a:t>DokuWiki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0"/>
          </p:nvPr>
        </p:nvSpPr>
        <p:spPr>
          <a:xfrm>
            <a:off x="551543" y="1602411"/>
            <a:ext cx="7886700" cy="4562532"/>
          </a:xfrm>
        </p:spPr>
        <p:txBody>
          <a:bodyPr/>
          <a:lstStyle/>
          <a:p>
            <a:r>
              <a:rPr lang="en-US" dirty="0"/>
              <a:t>Knowledge Management tool of ESN CZ</a:t>
            </a:r>
          </a:p>
          <a:p>
            <a:pPr lvl="1"/>
            <a:r>
              <a:rPr lang="en-US" dirty="0"/>
              <a:t>Statutes &amp; Standing orders of ESN CZ</a:t>
            </a:r>
          </a:p>
          <a:p>
            <a:pPr lvl="1"/>
            <a:r>
              <a:rPr lang="en-US" dirty="0"/>
              <a:t>Minutes from NPs and NB meetings</a:t>
            </a:r>
          </a:p>
          <a:p>
            <a:r>
              <a:rPr lang="en-US" dirty="0"/>
              <a:t>Section information</a:t>
            </a:r>
          </a:p>
          <a:p>
            <a:pPr lvl="1"/>
            <a:r>
              <a:rPr lang="en-US" dirty="0"/>
              <a:t>Basic information</a:t>
            </a:r>
          </a:p>
          <a:p>
            <a:pPr lvl="1"/>
            <a:r>
              <a:rPr lang="en-US" dirty="0"/>
              <a:t>Board members profiles</a:t>
            </a:r>
          </a:p>
          <a:p>
            <a:endParaRPr lang="cs-CZ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11110" y="2951609"/>
            <a:ext cx="2433075" cy="32974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72759" y="4529508"/>
            <a:ext cx="3452013" cy="17195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123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@</a:t>
            </a:r>
            <a:r>
              <a:rPr lang="cs-CZ" dirty="0" err="1" smtClean="0"/>
              <a:t>esn_cz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socialerasmus</a:t>
            </a:r>
            <a:r>
              <a:rPr lang="en-US" dirty="0" smtClean="0"/>
              <a:t>@</a:t>
            </a:r>
            <a:r>
              <a:rPr lang="cs-CZ" dirty="0" smtClean="0"/>
              <a:t>esn-cz.cz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643080" y="4477702"/>
            <a:ext cx="7891200" cy="1220367"/>
          </a:xfrm>
        </p:spPr>
        <p:txBody>
          <a:bodyPr>
            <a:normAutofit/>
          </a:bodyPr>
          <a:lstStyle/>
          <a:p>
            <a:r>
              <a:rPr lang="cs-CZ" dirty="0" smtClean="0"/>
              <a:t>NSEC</a:t>
            </a:r>
            <a:r>
              <a:rPr lang="en-US" dirty="0" smtClean="0"/>
              <a:t>| </a:t>
            </a:r>
            <a:r>
              <a:rPr lang="en-US" dirty="0"/>
              <a:t>ESN </a:t>
            </a:r>
            <a:r>
              <a:rPr lang="cs-CZ" dirty="0" smtClean="0"/>
              <a:t>Czech Republic</a:t>
            </a:r>
          </a:p>
          <a:p>
            <a:r>
              <a:rPr lang="cs-CZ" dirty="0" smtClean="0"/>
              <a:t>LSEC</a:t>
            </a:r>
            <a:r>
              <a:rPr lang="en-US" dirty="0"/>
              <a:t>| ESN </a:t>
            </a:r>
            <a:r>
              <a:rPr lang="cs-CZ" dirty="0" smtClean="0"/>
              <a:t>UP Olomouc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/</a:t>
            </a:r>
            <a:r>
              <a:rPr lang="cs-CZ" dirty="0" err="1" smtClean="0"/>
              <a:t>esncz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22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So </a:t>
            </a:r>
            <a:r>
              <a:rPr lang="cs-CZ" dirty="0" err="1" smtClean="0"/>
              <a:t>you</a:t>
            </a:r>
            <a:r>
              <a:rPr lang="cs-CZ" dirty="0" smtClean="0"/>
              <a:t> </a:t>
            </a:r>
            <a:r>
              <a:rPr lang="cs-CZ" dirty="0" err="1" smtClean="0"/>
              <a:t>want</a:t>
            </a:r>
            <a:r>
              <a:rPr lang="cs-CZ" dirty="0" smtClean="0"/>
              <a:t> to </a:t>
            </a:r>
            <a:r>
              <a:rPr lang="cs-CZ" dirty="0" err="1" smtClean="0"/>
              <a:t>know</a:t>
            </a:r>
            <a:r>
              <a:rPr lang="cs-CZ" dirty="0" smtClean="0"/>
              <a:t> more </a:t>
            </a:r>
            <a:r>
              <a:rPr lang="cs-CZ" dirty="0" err="1" smtClean="0"/>
              <a:t>about</a:t>
            </a:r>
            <a:r>
              <a:rPr lang="cs-CZ" dirty="0" smtClean="0"/>
              <a:t> </a:t>
            </a:r>
            <a:r>
              <a:rPr lang="cs-CZ" dirty="0" err="1" smtClean="0"/>
              <a:t>us</a:t>
            </a:r>
            <a:r>
              <a:rPr lang="cs-CZ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18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ESN Czech Republic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err="1" smtClean="0"/>
              <a:t>Founded</a:t>
            </a:r>
            <a:r>
              <a:rPr lang="cs-CZ" dirty="0" smtClean="0"/>
              <a:t> in 1999</a:t>
            </a:r>
            <a:endParaRPr lang="en-US" dirty="0" smtClean="0"/>
          </a:p>
          <a:p>
            <a:r>
              <a:rPr lang="cs-CZ" dirty="0" err="1" smtClean="0"/>
              <a:t>First</a:t>
            </a:r>
            <a:r>
              <a:rPr lang="cs-CZ" dirty="0" smtClean="0"/>
              <a:t> </a:t>
            </a:r>
            <a:r>
              <a:rPr lang="cs-CZ" dirty="0" err="1" smtClean="0"/>
              <a:t>sections</a:t>
            </a:r>
            <a:r>
              <a:rPr lang="cs-CZ" dirty="0" smtClean="0"/>
              <a:t>: ISC CTU in Prague &amp; ESN VSE Prague</a:t>
            </a:r>
          </a:p>
          <a:p>
            <a:r>
              <a:rPr lang="cs-CZ" dirty="0" smtClean="0"/>
              <a:t>2002 – ESN Czech Republic</a:t>
            </a:r>
          </a:p>
          <a:p>
            <a:r>
              <a:rPr lang="cs-CZ" dirty="0" smtClean="0"/>
              <a:t>2004 – 1st </a:t>
            </a:r>
            <a:r>
              <a:rPr lang="cs-CZ" dirty="0" err="1" smtClean="0"/>
              <a:t>National</a:t>
            </a:r>
            <a:r>
              <a:rPr lang="cs-CZ" dirty="0" smtClean="0"/>
              <a:t> </a:t>
            </a:r>
            <a:r>
              <a:rPr lang="cs-CZ" dirty="0" err="1" smtClean="0"/>
              <a:t>Board</a:t>
            </a:r>
            <a:endParaRPr lang="cs-CZ" dirty="0" smtClean="0"/>
          </a:p>
          <a:p>
            <a:r>
              <a:rPr lang="cs-CZ" dirty="0" smtClean="0"/>
              <a:t>2007 – </a:t>
            </a:r>
            <a:r>
              <a:rPr lang="cs-CZ" dirty="0" err="1" smtClean="0"/>
              <a:t>legal</a:t>
            </a:r>
            <a:r>
              <a:rPr lang="cs-CZ" dirty="0" smtClean="0"/>
              <a:t> </a:t>
            </a:r>
            <a:r>
              <a:rPr lang="cs-CZ" dirty="0" err="1" smtClean="0"/>
              <a:t>organisation</a:t>
            </a:r>
            <a:endParaRPr lang="cs-CZ" dirty="0" smtClean="0"/>
          </a:p>
          <a:p>
            <a:endParaRPr lang="cs-CZ" dirty="0"/>
          </a:p>
          <a:p>
            <a:r>
              <a:rPr lang="cs-CZ" sz="2800" dirty="0" smtClean="0"/>
              <a:t>7000 </a:t>
            </a:r>
            <a:r>
              <a:rPr lang="cs-CZ" sz="2800" dirty="0" err="1" smtClean="0"/>
              <a:t>international</a:t>
            </a:r>
            <a:r>
              <a:rPr lang="cs-CZ" sz="2800" dirty="0" smtClean="0"/>
              <a:t> </a:t>
            </a:r>
            <a:r>
              <a:rPr lang="cs-CZ" sz="2800" dirty="0" err="1" smtClean="0"/>
              <a:t>students</a:t>
            </a:r>
            <a:r>
              <a:rPr lang="cs-CZ" sz="2800" dirty="0" smtClean="0"/>
              <a:t> </a:t>
            </a:r>
            <a:r>
              <a:rPr lang="cs-CZ" sz="2800" dirty="0" err="1" smtClean="0"/>
              <a:t>every</a:t>
            </a:r>
            <a:r>
              <a:rPr lang="cs-CZ" sz="2800" dirty="0" smtClean="0"/>
              <a:t> </a:t>
            </a:r>
            <a:r>
              <a:rPr lang="cs-CZ" sz="2800" dirty="0" err="1" smtClean="0"/>
              <a:t>year</a:t>
            </a:r>
            <a:endParaRPr lang="cs-CZ" sz="2800" dirty="0" smtClean="0"/>
          </a:p>
          <a:p>
            <a:r>
              <a:rPr lang="cs-CZ" sz="2800" dirty="0" err="1" smtClean="0"/>
              <a:t>Supported</a:t>
            </a:r>
            <a:r>
              <a:rPr lang="cs-CZ" sz="2800" dirty="0" smtClean="0"/>
              <a:t> by </a:t>
            </a:r>
            <a:r>
              <a:rPr lang="cs-CZ" sz="2800" dirty="0" err="1" smtClean="0"/>
              <a:t>National</a:t>
            </a:r>
            <a:r>
              <a:rPr lang="cs-CZ" sz="2800" dirty="0" smtClean="0"/>
              <a:t> </a:t>
            </a:r>
            <a:r>
              <a:rPr lang="cs-CZ" sz="2800" dirty="0" err="1" smtClean="0"/>
              <a:t>Agency</a:t>
            </a:r>
            <a:r>
              <a:rPr lang="cs-CZ" sz="2800" dirty="0" smtClean="0"/>
              <a:t>, </a:t>
            </a:r>
            <a:r>
              <a:rPr lang="cs-CZ" sz="2800" dirty="0" err="1" smtClean="0"/>
              <a:t>National</a:t>
            </a:r>
            <a:r>
              <a:rPr lang="cs-CZ" sz="2800" dirty="0" smtClean="0"/>
              <a:t> </a:t>
            </a:r>
            <a:r>
              <a:rPr lang="cs-CZ" sz="2800" dirty="0" err="1" smtClean="0"/>
              <a:t>Youth</a:t>
            </a:r>
            <a:r>
              <a:rPr lang="cs-CZ" sz="2800" dirty="0" smtClean="0"/>
              <a:t> </a:t>
            </a:r>
            <a:r>
              <a:rPr lang="cs-CZ" sz="2800" dirty="0" err="1" smtClean="0"/>
              <a:t>Council</a:t>
            </a:r>
            <a:r>
              <a:rPr lang="cs-CZ" sz="2800" dirty="0" smtClean="0"/>
              <a:t>, </a:t>
            </a:r>
            <a:r>
              <a:rPr lang="cs-CZ" sz="2800" dirty="0" err="1" smtClean="0"/>
              <a:t>National</a:t>
            </a:r>
            <a:r>
              <a:rPr lang="cs-CZ" sz="2800" dirty="0" smtClean="0"/>
              <a:t> Student Union and </a:t>
            </a:r>
            <a:r>
              <a:rPr lang="cs-CZ" sz="2800" dirty="0" err="1" smtClean="0"/>
              <a:t>European</a:t>
            </a:r>
            <a:r>
              <a:rPr lang="cs-CZ" sz="2800" dirty="0" smtClean="0"/>
              <a:t> </a:t>
            </a:r>
            <a:r>
              <a:rPr lang="cs-CZ" sz="2800" dirty="0" err="1" smtClean="0"/>
              <a:t>Commission</a:t>
            </a:r>
            <a:r>
              <a:rPr lang="cs-CZ" sz="2800" dirty="0" smtClean="0"/>
              <a:t> </a:t>
            </a:r>
            <a:r>
              <a:rPr lang="cs-CZ" sz="2800" dirty="0" err="1" smtClean="0"/>
              <a:t>Representation</a:t>
            </a:r>
            <a:r>
              <a:rPr lang="cs-CZ" sz="2800" dirty="0" smtClean="0"/>
              <a:t> in </a:t>
            </a:r>
            <a:r>
              <a:rPr lang="cs-CZ" sz="2800" dirty="0" err="1" smtClean="0"/>
              <a:t>the</a:t>
            </a:r>
            <a:r>
              <a:rPr lang="cs-CZ" sz="2800" dirty="0" smtClean="0"/>
              <a:t> Czech Republic</a:t>
            </a:r>
          </a:p>
        </p:txBody>
      </p:sp>
    </p:spTree>
    <p:extLst>
      <p:ext uri="{BB962C8B-B14F-4D97-AF65-F5344CB8AC3E}">
        <p14:creationId xmlns:p14="http://schemas.microsoft.com/office/powerpoint/2010/main" val="249361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Sections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18</a:t>
            </a:r>
          </a:p>
          <a:p>
            <a:pPr lvl="1"/>
            <a:r>
              <a:rPr lang="cs-CZ" dirty="0" smtClean="0"/>
              <a:t>5 x Prague</a:t>
            </a:r>
          </a:p>
          <a:p>
            <a:pPr lvl="1"/>
            <a:r>
              <a:rPr lang="cs-CZ" dirty="0" smtClean="0"/>
              <a:t>3 x Brno</a:t>
            </a:r>
          </a:p>
          <a:p>
            <a:pPr lvl="1"/>
            <a:r>
              <a:rPr lang="cs-CZ" dirty="0" smtClean="0"/>
              <a:t>2 x Ostrava</a:t>
            </a:r>
          </a:p>
          <a:p>
            <a:pPr lvl="1"/>
            <a:r>
              <a:rPr lang="cs-CZ" dirty="0" smtClean="0"/>
              <a:t>Olomouc</a:t>
            </a:r>
          </a:p>
          <a:p>
            <a:pPr lvl="1"/>
            <a:r>
              <a:rPr lang="cs-CZ" dirty="0" smtClean="0"/>
              <a:t>Zlín</a:t>
            </a:r>
          </a:p>
          <a:p>
            <a:pPr lvl="1"/>
            <a:r>
              <a:rPr lang="cs-CZ" dirty="0" smtClean="0"/>
              <a:t>České Budějovice</a:t>
            </a:r>
          </a:p>
          <a:p>
            <a:pPr lvl="1"/>
            <a:r>
              <a:rPr lang="cs-CZ" dirty="0" err="1" smtClean="0"/>
              <a:t>Pilsen</a:t>
            </a:r>
            <a:endParaRPr lang="cs-CZ" dirty="0" smtClean="0"/>
          </a:p>
          <a:p>
            <a:pPr lvl="1"/>
            <a:r>
              <a:rPr lang="cs-CZ" dirty="0" smtClean="0"/>
              <a:t>Ústí</a:t>
            </a:r>
          </a:p>
          <a:p>
            <a:pPr lvl="1"/>
            <a:r>
              <a:rPr lang="cs-CZ" dirty="0" smtClean="0"/>
              <a:t>Liberec</a:t>
            </a:r>
          </a:p>
          <a:p>
            <a:pPr lvl="1"/>
            <a:r>
              <a:rPr lang="cs-CZ" dirty="0" smtClean="0"/>
              <a:t>Hradec Králové</a:t>
            </a:r>
          </a:p>
          <a:p>
            <a:pPr lvl="1"/>
            <a:r>
              <a:rPr lang="cs-CZ" dirty="0" smtClean="0"/>
              <a:t>Pardubice</a:t>
            </a:r>
            <a:endParaRPr lang="cs-CZ" dirty="0"/>
          </a:p>
        </p:txBody>
      </p:sp>
      <p:pic>
        <p:nvPicPr>
          <p:cNvPr id="4" name="Picture 7" descr="czech-it-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24338" y="1944914"/>
            <a:ext cx="4185572" cy="31260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1022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National</a:t>
            </a:r>
            <a:r>
              <a:rPr lang="cs-CZ" dirty="0" smtClean="0"/>
              <a:t> </a:t>
            </a:r>
            <a:r>
              <a:rPr lang="cs-CZ" dirty="0" err="1" smtClean="0"/>
              <a:t>Board</a:t>
            </a:r>
            <a:r>
              <a:rPr lang="cs-CZ" dirty="0" smtClean="0"/>
              <a:t> 2016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3079"/>
            <a:ext cx="9144000" cy="371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15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 smtClean="0"/>
              <a:t>National</a:t>
            </a:r>
            <a:r>
              <a:rPr lang="cs-CZ" dirty="0" smtClean="0"/>
              <a:t> </a:t>
            </a:r>
            <a:r>
              <a:rPr lang="cs-CZ" dirty="0" err="1" smtClean="0"/>
              <a:t>Board</a:t>
            </a:r>
            <a:r>
              <a:rPr lang="cs-CZ" dirty="0" smtClean="0"/>
              <a:t>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dirty="0" err="1" smtClean="0"/>
              <a:t>supported</a:t>
            </a:r>
            <a:r>
              <a:rPr lang="cs-CZ" dirty="0" smtClean="0"/>
              <a:t> by…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 smtClean="0"/>
              <a:t>NB </a:t>
            </a:r>
            <a:r>
              <a:rPr lang="cs-CZ" dirty="0" err="1" smtClean="0"/>
              <a:t>Supporters</a:t>
            </a:r>
            <a:endParaRPr lang="cs-CZ" dirty="0" smtClean="0"/>
          </a:p>
          <a:p>
            <a:pPr lvl="1"/>
            <a:r>
              <a:rPr lang="cs-CZ" dirty="0" err="1" smtClean="0"/>
              <a:t>National</a:t>
            </a:r>
            <a:r>
              <a:rPr lang="cs-CZ" dirty="0" smtClean="0"/>
              <a:t> </a:t>
            </a:r>
            <a:r>
              <a:rPr lang="cs-CZ" dirty="0" err="1" smtClean="0"/>
              <a:t>ExchangeAbility</a:t>
            </a:r>
            <a:r>
              <a:rPr lang="cs-CZ" dirty="0" smtClean="0"/>
              <a:t> </a:t>
            </a:r>
            <a:r>
              <a:rPr lang="cs-CZ" dirty="0" err="1" smtClean="0"/>
              <a:t>Coordinator</a:t>
            </a:r>
            <a:r>
              <a:rPr lang="cs-CZ" dirty="0" smtClean="0"/>
              <a:t> – Barbora </a:t>
            </a:r>
            <a:r>
              <a:rPr lang="cs-CZ" dirty="0" err="1" smtClean="0"/>
              <a:t>Rusínová</a:t>
            </a:r>
            <a:endParaRPr lang="cs-CZ" dirty="0" smtClean="0"/>
          </a:p>
          <a:p>
            <a:pPr lvl="1"/>
            <a:r>
              <a:rPr lang="cs-CZ" dirty="0" err="1" smtClean="0"/>
              <a:t>National</a:t>
            </a:r>
            <a:r>
              <a:rPr lang="cs-CZ" dirty="0" smtClean="0"/>
              <a:t> </a:t>
            </a:r>
            <a:r>
              <a:rPr lang="cs-CZ" dirty="0" err="1" smtClean="0"/>
              <a:t>SocialErasmus</a:t>
            </a:r>
            <a:r>
              <a:rPr lang="cs-CZ" dirty="0" smtClean="0"/>
              <a:t> </a:t>
            </a:r>
            <a:r>
              <a:rPr lang="cs-CZ" dirty="0" err="1" smtClean="0"/>
              <a:t>Coordinator</a:t>
            </a:r>
            <a:r>
              <a:rPr lang="cs-CZ" dirty="0" smtClean="0"/>
              <a:t> – Jiří Beran</a:t>
            </a:r>
          </a:p>
          <a:p>
            <a:pPr lvl="1"/>
            <a:r>
              <a:rPr lang="cs-CZ" dirty="0" smtClean="0"/>
              <a:t>PR Team – Jaroslav Moucha, Klára </a:t>
            </a:r>
            <a:r>
              <a:rPr lang="cs-CZ" dirty="0" err="1" smtClean="0"/>
              <a:t>Kišová</a:t>
            </a:r>
            <a:r>
              <a:rPr lang="cs-CZ" dirty="0" smtClean="0"/>
              <a:t>, Eva Machová</a:t>
            </a:r>
          </a:p>
          <a:p>
            <a:pPr lvl="1"/>
            <a:r>
              <a:rPr lang="cs-CZ" dirty="0" err="1" smtClean="0"/>
              <a:t>Events</a:t>
            </a:r>
            <a:r>
              <a:rPr lang="cs-CZ" dirty="0" smtClean="0"/>
              <a:t> </a:t>
            </a:r>
            <a:r>
              <a:rPr lang="cs-CZ" dirty="0" err="1" smtClean="0"/>
              <a:t>Manager</a:t>
            </a:r>
            <a:r>
              <a:rPr lang="cs-CZ" dirty="0" smtClean="0"/>
              <a:t> – Martin Zapletal</a:t>
            </a:r>
          </a:p>
          <a:p>
            <a:pPr lvl="1"/>
            <a:r>
              <a:rPr lang="cs-CZ" dirty="0" err="1" smtClean="0"/>
              <a:t>Education</a:t>
            </a:r>
            <a:r>
              <a:rPr lang="cs-CZ" dirty="0" smtClean="0"/>
              <a:t> </a:t>
            </a:r>
            <a:r>
              <a:rPr lang="cs-CZ" dirty="0" err="1" smtClean="0"/>
              <a:t>Officer</a:t>
            </a:r>
            <a:r>
              <a:rPr lang="cs-CZ" dirty="0" smtClean="0"/>
              <a:t> – Mikuláš Josek</a:t>
            </a:r>
          </a:p>
          <a:p>
            <a:pPr lvl="1"/>
            <a:r>
              <a:rPr lang="cs-CZ" dirty="0" err="1" smtClean="0"/>
              <a:t>Legal</a:t>
            </a:r>
            <a:r>
              <a:rPr lang="cs-CZ" dirty="0" smtClean="0"/>
              <a:t> </a:t>
            </a:r>
            <a:r>
              <a:rPr lang="cs-CZ" dirty="0" err="1" smtClean="0"/>
              <a:t>Supporter</a:t>
            </a:r>
            <a:r>
              <a:rPr lang="cs-CZ" dirty="0" smtClean="0"/>
              <a:t> – Roman Dostál</a:t>
            </a:r>
          </a:p>
          <a:p>
            <a:pPr lvl="1"/>
            <a:r>
              <a:rPr lang="cs-CZ" dirty="0" smtClean="0"/>
              <a:t>NR </a:t>
            </a:r>
            <a:r>
              <a:rPr lang="cs-CZ" dirty="0" err="1" smtClean="0"/>
              <a:t>supporter</a:t>
            </a:r>
            <a:r>
              <a:rPr lang="cs-CZ" dirty="0" smtClean="0"/>
              <a:t> – Zdeněk Hanzal</a:t>
            </a:r>
          </a:p>
          <a:p>
            <a:pPr lvl="1"/>
            <a:r>
              <a:rPr lang="cs-CZ" dirty="0" smtClean="0"/>
              <a:t>Workshop </a:t>
            </a:r>
            <a:r>
              <a:rPr lang="cs-CZ" dirty="0" err="1" smtClean="0"/>
              <a:t>Coordinator</a:t>
            </a:r>
            <a:r>
              <a:rPr lang="cs-CZ" dirty="0" smtClean="0"/>
              <a:t> – Monika Lazarová</a:t>
            </a:r>
          </a:p>
          <a:p>
            <a:pPr lvl="1"/>
            <a:r>
              <a:rPr lang="cs-CZ" dirty="0" smtClean="0"/>
              <a:t>FR </a:t>
            </a:r>
            <a:r>
              <a:rPr lang="cs-CZ" dirty="0" err="1" smtClean="0"/>
              <a:t>coordinator</a:t>
            </a:r>
            <a:r>
              <a:rPr lang="cs-CZ" dirty="0" smtClean="0"/>
              <a:t> – Petr </a:t>
            </a:r>
            <a:r>
              <a:rPr lang="cs-CZ" dirty="0" err="1" smtClean="0"/>
              <a:t>Staníček</a:t>
            </a:r>
            <a:endParaRPr lang="cs-CZ" dirty="0" smtClean="0"/>
          </a:p>
          <a:p>
            <a:pPr lvl="1"/>
            <a:r>
              <a:rPr lang="cs-CZ" dirty="0" smtClean="0"/>
              <a:t>Project </a:t>
            </a:r>
            <a:r>
              <a:rPr lang="cs-CZ" dirty="0" err="1" smtClean="0"/>
              <a:t>Manager</a:t>
            </a:r>
            <a:r>
              <a:rPr lang="cs-CZ" dirty="0" smtClean="0"/>
              <a:t> – Kateřina Kadlecová</a:t>
            </a:r>
            <a:endParaRPr lang="cs-CZ" dirty="0"/>
          </a:p>
          <a:p>
            <a:pPr lvl="1"/>
            <a:r>
              <a:rPr lang="cs-CZ" dirty="0" err="1" smtClean="0"/>
              <a:t>Alumni</a:t>
            </a:r>
            <a:r>
              <a:rPr lang="cs-CZ" dirty="0" smtClean="0"/>
              <a:t> </a:t>
            </a:r>
            <a:r>
              <a:rPr lang="cs-CZ" dirty="0" err="1" smtClean="0"/>
              <a:t>Coordinator</a:t>
            </a:r>
            <a:r>
              <a:rPr lang="cs-CZ" dirty="0" smtClean="0"/>
              <a:t> – Nikola Pavlová</a:t>
            </a:r>
          </a:p>
          <a:p>
            <a:r>
              <a:rPr lang="cs-CZ" dirty="0" err="1" smtClean="0"/>
              <a:t>Advisory</a:t>
            </a:r>
            <a:r>
              <a:rPr lang="cs-CZ" dirty="0" smtClean="0"/>
              <a:t> </a:t>
            </a:r>
            <a:r>
              <a:rPr lang="cs-CZ" dirty="0" err="1" smtClean="0"/>
              <a:t>Board</a:t>
            </a:r>
            <a:endParaRPr lang="cs-CZ" dirty="0" smtClean="0"/>
          </a:p>
          <a:p>
            <a:pPr lvl="1"/>
            <a:r>
              <a:rPr lang="cs-CZ" dirty="0" smtClean="0"/>
              <a:t>3 </a:t>
            </a:r>
            <a:r>
              <a:rPr lang="cs-CZ" dirty="0" err="1" smtClean="0"/>
              <a:t>members</a:t>
            </a:r>
            <a:r>
              <a:rPr lang="cs-CZ" dirty="0" smtClean="0"/>
              <a:t> (</a:t>
            </a:r>
            <a:r>
              <a:rPr lang="cs-CZ" dirty="0" err="1" smtClean="0"/>
              <a:t>usually</a:t>
            </a:r>
            <a:r>
              <a:rPr lang="cs-CZ" dirty="0" smtClean="0"/>
              <a:t> </a:t>
            </a:r>
            <a:r>
              <a:rPr lang="cs-CZ" dirty="0" err="1" smtClean="0"/>
              <a:t>former</a:t>
            </a:r>
            <a:r>
              <a:rPr lang="cs-CZ" dirty="0" smtClean="0"/>
              <a:t> NB) </a:t>
            </a:r>
            <a:r>
              <a:rPr lang="cs-CZ" dirty="0" err="1" smtClean="0"/>
              <a:t>who</a:t>
            </a:r>
            <a:r>
              <a:rPr lang="cs-CZ" dirty="0" smtClean="0"/>
              <a:t> </a:t>
            </a:r>
            <a:r>
              <a:rPr lang="cs-CZ" dirty="0" err="1" smtClean="0"/>
              <a:t>advise</a:t>
            </a:r>
            <a:r>
              <a:rPr lang="cs-CZ" dirty="0" smtClean="0"/>
              <a:t> NB </a:t>
            </a: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cs-CZ" dirty="0" err="1" smtClean="0"/>
              <a:t>their</a:t>
            </a:r>
            <a:r>
              <a:rPr lang="cs-CZ" dirty="0" smtClean="0"/>
              <a:t> </a:t>
            </a:r>
            <a:r>
              <a:rPr lang="cs-CZ" dirty="0" err="1" smtClean="0"/>
              <a:t>work</a:t>
            </a:r>
            <a:endParaRPr lang="cs-CZ" dirty="0" smtClean="0"/>
          </a:p>
          <a:p>
            <a:pPr lvl="1"/>
            <a:r>
              <a:rPr lang="cs-CZ" dirty="0" smtClean="0"/>
              <a:t>Vladimír </a:t>
            </a:r>
            <a:r>
              <a:rPr lang="cs-CZ" dirty="0" err="1" smtClean="0"/>
              <a:t>Sák</a:t>
            </a:r>
            <a:r>
              <a:rPr lang="cs-CZ" dirty="0" smtClean="0"/>
              <a:t>, Jiří Brom</a:t>
            </a:r>
          </a:p>
        </p:txBody>
      </p:sp>
    </p:spTree>
    <p:extLst>
      <p:ext uri="{BB962C8B-B14F-4D97-AF65-F5344CB8AC3E}">
        <p14:creationId xmlns:p14="http://schemas.microsoft.com/office/powerpoint/2010/main" val="402331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23622" y="451496"/>
            <a:ext cx="7886700" cy="721123"/>
          </a:xfrm>
        </p:spPr>
        <p:txBody>
          <a:bodyPr>
            <a:normAutofit/>
          </a:bodyPr>
          <a:lstStyle/>
          <a:p>
            <a:r>
              <a:rPr lang="cs-CZ" dirty="0" err="1" smtClean="0"/>
              <a:t>National</a:t>
            </a:r>
            <a:r>
              <a:rPr lang="cs-CZ" dirty="0" smtClean="0"/>
              <a:t> </a:t>
            </a:r>
            <a:r>
              <a:rPr lang="cs-CZ" dirty="0" err="1" smtClean="0"/>
              <a:t>Platforms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0"/>
          </p:nvPr>
        </p:nvSpPr>
        <p:spPr>
          <a:xfrm>
            <a:off x="164193" y="1518953"/>
            <a:ext cx="7886700" cy="4562532"/>
          </a:xfrm>
        </p:spPr>
        <p:txBody>
          <a:bodyPr>
            <a:normAutofit/>
          </a:bodyPr>
          <a:lstStyle/>
          <a:p>
            <a:r>
              <a:rPr lang="cs-CZ" sz="2000" dirty="0" smtClean="0"/>
              <a:t>2 x big NP (</a:t>
            </a:r>
            <a:r>
              <a:rPr lang="cs-CZ" sz="2000" dirty="0" err="1"/>
              <a:t>A</a:t>
            </a:r>
            <a:r>
              <a:rPr lang="cs-CZ" sz="2000" dirty="0" err="1" smtClean="0"/>
              <a:t>pril</a:t>
            </a:r>
            <a:r>
              <a:rPr lang="cs-CZ" sz="2000" dirty="0" smtClean="0"/>
              <a:t>, </a:t>
            </a:r>
            <a:r>
              <a:rPr lang="cs-CZ" sz="2000" dirty="0" err="1"/>
              <a:t>N</a:t>
            </a:r>
            <a:r>
              <a:rPr lang="cs-CZ" sz="2000" dirty="0" err="1" smtClean="0"/>
              <a:t>ovember</a:t>
            </a:r>
            <a:r>
              <a:rPr lang="cs-CZ" sz="2000" dirty="0" smtClean="0"/>
              <a:t>)</a:t>
            </a:r>
          </a:p>
          <a:p>
            <a:r>
              <a:rPr lang="cs-CZ" sz="2000" dirty="0" smtClean="0"/>
              <a:t>4 x </a:t>
            </a:r>
            <a:r>
              <a:rPr lang="cs-CZ" sz="2000" dirty="0" err="1" smtClean="0"/>
              <a:t>small</a:t>
            </a:r>
            <a:r>
              <a:rPr lang="cs-CZ" sz="2000" dirty="0" smtClean="0"/>
              <a:t> NP (CLR – </a:t>
            </a:r>
            <a:r>
              <a:rPr lang="cs-CZ" sz="2000" dirty="0" err="1" smtClean="0"/>
              <a:t>February</a:t>
            </a:r>
            <a:r>
              <a:rPr lang="cs-CZ" sz="2000" dirty="0" smtClean="0"/>
              <a:t>, June, </a:t>
            </a:r>
            <a:r>
              <a:rPr lang="cs-CZ" sz="2000" dirty="0" err="1" smtClean="0"/>
              <a:t>September</a:t>
            </a:r>
            <a:r>
              <a:rPr lang="cs-CZ" sz="2000" dirty="0" smtClean="0"/>
              <a:t>, </a:t>
            </a:r>
            <a:r>
              <a:rPr lang="cs-CZ" sz="2000" dirty="0" err="1" smtClean="0"/>
              <a:t>December</a:t>
            </a:r>
            <a:r>
              <a:rPr lang="cs-CZ" sz="2000" dirty="0" smtClean="0"/>
              <a:t>)</a:t>
            </a:r>
          </a:p>
          <a:p>
            <a:endParaRPr lang="cs-CZ" sz="2000" dirty="0"/>
          </a:p>
          <a:p>
            <a:r>
              <a:rPr lang="cs-CZ" sz="2000" dirty="0" err="1" smtClean="0"/>
              <a:t>Small</a:t>
            </a:r>
            <a:r>
              <a:rPr lang="cs-CZ" sz="2000" dirty="0" smtClean="0"/>
              <a:t> </a:t>
            </a:r>
            <a:r>
              <a:rPr lang="cs-CZ" sz="2000" dirty="0" err="1" smtClean="0"/>
              <a:t>NPs</a:t>
            </a:r>
            <a:endParaRPr lang="cs-CZ" sz="2000" dirty="0" smtClean="0"/>
          </a:p>
          <a:p>
            <a:pPr lvl="1"/>
            <a:r>
              <a:rPr lang="cs-CZ" sz="2000" dirty="0" smtClean="0"/>
              <a:t>1 </a:t>
            </a:r>
            <a:r>
              <a:rPr lang="cs-CZ" sz="2000" dirty="0" err="1" smtClean="0"/>
              <a:t>day</a:t>
            </a:r>
            <a:endParaRPr lang="cs-CZ" sz="2000" dirty="0" smtClean="0"/>
          </a:p>
          <a:p>
            <a:pPr lvl="1"/>
            <a:r>
              <a:rPr lang="cs-CZ" sz="2000" dirty="0" err="1" smtClean="0"/>
              <a:t>Procedural</a:t>
            </a:r>
            <a:endParaRPr lang="cs-CZ" sz="2000" dirty="0" smtClean="0"/>
          </a:p>
          <a:p>
            <a:pPr lvl="1"/>
            <a:r>
              <a:rPr lang="cs-CZ" sz="2000" dirty="0" smtClean="0"/>
              <a:t>1-2 </a:t>
            </a:r>
            <a:r>
              <a:rPr lang="cs-CZ" sz="2000" dirty="0" err="1" smtClean="0"/>
              <a:t>members</a:t>
            </a:r>
            <a:r>
              <a:rPr lang="cs-CZ" sz="2000" dirty="0" smtClean="0"/>
              <a:t> per </a:t>
            </a:r>
            <a:r>
              <a:rPr lang="cs-CZ" sz="2000" dirty="0" err="1" smtClean="0"/>
              <a:t>section</a:t>
            </a:r>
            <a:r>
              <a:rPr lang="cs-CZ" sz="2000" dirty="0" smtClean="0"/>
              <a:t>, </a:t>
            </a:r>
          </a:p>
          <a:p>
            <a:pPr marL="568325" lvl="1" indent="0">
              <a:buNone/>
            </a:pPr>
            <a:r>
              <a:rPr lang="cs-CZ" sz="2000" dirty="0"/>
              <a:t> </a:t>
            </a:r>
            <a:r>
              <a:rPr lang="cs-CZ" sz="2000" dirty="0" smtClean="0"/>
              <a:t>        NB, NB </a:t>
            </a:r>
            <a:r>
              <a:rPr lang="cs-CZ" sz="2000" dirty="0" err="1" smtClean="0"/>
              <a:t>supporters</a:t>
            </a:r>
            <a:r>
              <a:rPr lang="cs-CZ" sz="2000" dirty="0" smtClean="0"/>
              <a:t>, AB</a:t>
            </a:r>
            <a:endParaRPr lang="cs-CZ" sz="200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943" y="2773550"/>
            <a:ext cx="4783507" cy="3061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8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48589" y="407954"/>
            <a:ext cx="7886700" cy="721123"/>
          </a:xfrm>
        </p:spPr>
        <p:txBody>
          <a:bodyPr>
            <a:normAutofit/>
          </a:bodyPr>
          <a:lstStyle/>
          <a:p>
            <a:r>
              <a:rPr lang="cs-CZ" dirty="0" err="1" smtClean="0"/>
              <a:t>National</a:t>
            </a:r>
            <a:r>
              <a:rPr lang="cs-CZ" dirty="0" smtClean="0"/>
              <a:t> </a:t>
            </a:r>
            <a:r>
              <a:rPr lang="cs-CZ" dirty="0" err="1" smtClean="0"/>
              <a:t>Platforms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0"/>
          </p:nvPr>
        </p:nvSpPr>
        <p:spPr>
          <a:xfrm>
            <a:off x="367393" y="1326639"/>
            <a:ext cx="7886700" cy="4562532"/>
          </a:xfrm>
        </p:spPr>
        <p:txBody>
          <a:bodyPr>
            <a:normAutofit/>
          </a:bodyPr>
          <a:lstStyle/>
          <a:p>
            <a:r>
              <a:rPr lang="cs-CZ" sz="2400" dirty="0" smtClean="0"/>
              <a:t>Big </a:t>
            </a:r>
            <a:r>
              <a:rPr lang="cs-CZ" sz="2400" dirty="0" err="1" smtClean="0"/>
              <a:t>NPs</a:t>
            </a:r>
            <a:endParaRPr lang="cs-CZ" sz="2400" dirty="0" smtClean="0"/>
          </a:p>
          <a:p>
            <a:pPr lvl="1"/>
            <a:r>
              <a:rPr lang="cs-CZ" sz="2000" dirty="0" smtClean="0"/>
              <a:t>3 </a:t>
            </a:r>
            <a:r>
              <a:rPr lang="cs-CZ" sz="2000" dirty="0" err="1" smtClean="0"/>
              <a:t>days</a:t>
            </a:r>
            <a:r>
              <a:rPr lang="cs-CZ" sz="2000" dirty="0" smtClean="0"/>
              <a:t> (</a:t>
            </a:r>
            <a:r>
              <a:rPr lang="cs-CZ" sz="2000" dirty="0" err="1" smtClean="0"/>
              <a:t>plenaries</a:t>
            </a:r>
            <a:r>
              <a:rPr lang="cs-CZ" sz="2000" dirty="0" smtClean="0"/>
              <a:t>, </a:t>
            </a:r>
            <a:r>
              <a:rPr lang="cs-CZ" sz="2000" dirty="0" err="1" smtClean="0"/>
              <a:t>workshops</a:t>
            </a:r>
            <a:r>
              <a:rPr lang="cs-CZ" sz="2000" dirty="0" smtClean="0"/>
              <a:t>, </a:t>
            </a:r>
            <a:r>
              <a:rPr lang="cs-CZ" sz="2000" dirty="0" err="1" smtClean="0"/>
              <a:t>small</a:t>
            </a:r>
            <a:r>
              <a:rPr lang="cs-CZ" sz="2000" dirty="0" smtClean="0"/>
              <a:t> </a:t>
            </a:r>
            <a:r>
              <a:rPr lang="cs-CZ" sz="2000" dirty="0" err="1" smtClean="0"/>
              <a:t>sessions</a:t>
            </a:r>
            <a:r>
              <a:rPr lang="cs-CZ" sz="2000" dirty="0" smtClean="0"/>
              <a:t>, </a:t>
            </a:r>
            <a:r>
              <a:rPr lang="cs-CZ" sz="2000" dirty="0" err="1" smtClean="0"/>
              <a:t>meet</a:t>
            </a:r>
            <a:r>
              <a:rPr lang="cs-CZ" sz="2000" dirty="0" smtClean="0"/>
              <a:t> </a:t>
            </a:r>
            <a:r>
              <a:rPr lang="cs-CZ" sz="2000" dirty="0" err="1" smtClean="0"/>
              <a:t>your</a:t>
            </a:r>
            <a:r>
              <a:rPr lang="cs-CZ" sz="2000" dirty="0" smtClean="0"/>
              <a:t> </a:t>
            </a:r>
            <a:r>
              <a:rPr lang="cs-CZ" sz="2000" dirty="0" err="1" smtClean="0"/>
              <a:t>colleagues</a:t>
            </a:r>
            <a:r>
              <a:rPr lang="cs-CZ" sz="2000" dirty="0" smtClean="0"/>
              <a:t>, </a:t>
            </a:r>
          </a:p>
          <a:p>
            <a:pPr marL="568325" lvl="1" indent="0">
              <a:buNone/>
            </a:pPr>
            <a:r>
              <a:rPr lang="cs-CZ" sz="2000" dirty="0"/>
              <a:t> </a:t>
            </a:r>
            <a:r>
              <a:rPr lang="cs-CZ" sz="2000" dirty="0" smtClean="0"/>
              <a:t>         </a:t>
            </a:r>
            <a:r>
              <a:rPr lang="cs-CZ" sz="2000" dirty="0" err="1" smtClean="0"/>
              <a:t>themed</a:t>
            </a:r>
            <a:r>
              <a:rPr lang="cs-CZ" sz="2000" dirty="0" smtClean="0"/>
              <a:t> </a:t>
            </a:r>
            <a:r>
              <a:rPr lang="cs-CZ" sz="2000" dirty="0" err="1" smtClean="0"/>
              <a:t>games</a:t>
            </a:r>
            <a:r>
              <a:rPr lang="cs-CZ" sz="2000" dirty="0" smtClean="0"/>
              <a:t>)</a:t>
            </a:r>
          </a:p>
          <a:p>
            <a:pPr lvl="1"/>
            <a:r>
              <a:rPr lang="cs-CZ" sz="2000" dirty="0" err="1" smtClean="0"/>
              <a:t>Networking</a:t>
            </a:r>
            <a:r>
              <a:rPr lang="cs-CZ" sz="2000" dirty="0" smtClean="0"/>
              <a:t>, </a:t>
            </a:r>
            <a:r>
              <a:rPr lang="cs-CZ" sz="2000" dirty="0" err="1" smtClean="0"/>
              <a:t>informal</a:t>
            </a:r>
            <a:endParaRPr lang="cs-CZ" sz="2000" dirty="0" smtClean="0"/>
          </a:p>
          <a:p>
            <a:pPr lvl="1"/>
            <a:r>
              <a:rPr lang="cs-CZ" sz="2000" dirty="0" err="1" smtClean="0"/>
              <a:t>Election</a:t>
            </a:r>
            <a:r>
              <a:rPr lang="cs-CZ" sz="2000" dirty="0" smtClean="0"/>
              <a:t> </a:t>
            </a:r>
            <a:r>
              <a:rPr lang="cs-CZ" sz="2000" dirty="0" err="1" smtClean="0"/>
              <a:t>of</a:t>
            </a:r>
            <a:r>
              <a:rPr lang="cs-CZ" sz="2000" dirty="0" smtClean="0"/>
              <a:t> NB </a:t>
            </a:r>
          </a:p>
          <a:p>
            <a:pPr marL="568325" lvl="1" indent="0">
              <a:buNone/>
            </a:pPr>
            <a:r>
              <a:rPr lang="cs-CZ" sz="2000" dirty="0"/>
              <a:t> </a:t>
            </a:r>
            <a:r>
              <a:rPr lang="cs-CZ" sz="2000" dirty="0" smtClean="0"/>
              <a:t>         (</a:t>
            </a:r>
            <a:r>
              <a:rPr lang="cs-CZ" sz="2000" dirty="0" err="1" smtClean="0"/>
              <a:t>November</a:t>
            </a:r>
            <a:r>
              <a:rPr lang="cs-CZ" sz="2000" dirty="0" smtClean="0"/>
              <a:t>)</a:t>
            </a:r>
          </a:p>
          <a:p>
            <a:pPr lvl="1"/>
            <a:r>
              <a:rPr lang="cs-CZ" sz="2000" dirty="0" smtClean="0"/>
              <a:t>160 </a:t>
            </a:r>
            <a:r>
              <a:rPr lang="cs-CZ" sz="2000" dirty="0" err="1" smtClean="0"/>
              <a:t>participants</a:t>
            </a:r>
            <a:r>
              <a:rPr lang="cs-CZ" sz="2000" dirty="0" smtClean="0"/>
              <a:t> on </a:t>
            </a:r>
          </a:p>
          <a:p>
            <a:pPr marL="568325" lvl="1" indent="0">
              <a:buNone/>
            </a:pPr>
            <a:r>
              <a:rPr lang="cs-CZ" sz="2000" dirty="0"/>
              <a:t> </a:t>
            </a:r>
            <a:r>
              <a:rPr lang="cs-CZ" sz="2000" dirty="0" smtClean="0"/>
              <a:t>         </a:t>
            </a:r>
            <a:r>
              <a:rPr lang="cs-CZ" sz="2000" dirty="0" err="1" smtClean="0"/>
              <a:t>average</a:t>
            </a:r>
            <a:r>
              <a:rPr lang="cs-CZ" sz="2000" dirty="0"/>
              <a:t> </a:t>
            </a:r>
            <a:r>
              <a:rPr lang="cs-CZ" sz="2000" dirty="0" smtClean="0"/>
              <a:t>(</a:t>
            </a:r>
            <a:r>
              <a:rPr lang="cs-CZ" sz="2000" dirty="0" err="1" smtClean="0"/>
              <a:t>around</a:t>
            </a:r>
            <a:r>
              <a:rPr lang="cs-CZ" sz="2000" dirty="0" smtClean="0"/>
              <a:t> 5 per </a:t>
            </a:r>
          </a:p>
          <a:p>
            <a:pPr marL="568325" lvl="1" indent="0">
              <a:buNone/>
            </a:pPr>
            <a:r>
              <a:rPr lang="cs-CZ" sz="2000" dirty="0"/>
              <a:t> </a:t>
            </a:r>
            <a:r>
              <a:rPr lang="cs-CZ" sz="2000" dirty="0" smtClean="0"/>
              <a:t>         </a:t>
            </a:r>
            <a:r>
              <a:rPr lang="cs-CZ" sz="2000" dirty="0" err="1" smtClean="0"/>
              <a:t>section</a:t>
            </a:r>
            <a:r>
              <a:rPr lang="cs-CZ" sz="2000" dirty="0" smtClean="0"/>
              <a:t>, NB, NB </a:t>
            </a:r>
          </a:p>
          <a:p>
            <a:pPr marL="568325" lvl="1" indent="0">
              <a:buNone/>
            </a:pPr>
            <a:r>
              <a:rPr lang="cs-CZ" sz="2000" dirty="0"/>
              <a:t> </a:t>
            </a:r>
            <a:r>
              <a:rPr lang="cs-CZ" sz="2000" dirty="0" smtClean="0"/>
              <a:t>         </a:t>
            </a:r>
            <a:r>
              <a:rPr lang="cs-CZ" sz="2000" dirty="0" err="1" smtClean="0"/>
              <a:t>supporters</a:t>
            </a:r>
            <a:r>
              <a:rPr lang="cs-CZ" sz="2000" dirty="0" smtClean="0"/>
              <a:t>, AB, </a:t>
            </a:r>
          </a:p>
          <a:p>
            <a:pPr marL="568325" lvl="1" indent="0">
              <a:buNone/>
            </a:pPr>
            <a:r>
              <a:rPr lang="cs-CZ" sz="2000" dirty="0"/>
              <a:t> </a:t>
            </a:r>
            <a:r>
              <a:rPr lang="cs-CZ" sz="2000" dirty="0" smtClean="0"/>
              <a:t>         </a:t>
            </a:r>
            <a:r>
              <a:rPr lang="cs-CZ" sz="2000" dirty="0" err="1" smtClean="0"/>
              <a:t>foreign</a:t>
            </a:r>
            <a:r>
              <a:rPr lang="cs-CZ" sz="2000" dirty="0" smtClean="0"/>
              <a:t> </a:t>
            </a:r>
            <a:r>
              <a:rPr lang="cs-CZ" sz="2000" dirty="0" err="1" smtClean="0"/>
              <a:t>guests</a:t>
            </a:r>
            <a:r>
              <a:rPr lang="cs-CZ" sz="2000" dirty="0" smtClean="0"/>
              <a:t>)</a:t>
            </a:r>
            <a:endParaRPr lang="cs-CZ" sz="20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967" y="2408197"/>
            <a:ext cx="4775201" cy="318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49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N Presentation Templat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N Presentation Template Final.pptx" id="{1E05216E-B04E-41F9-AB6A-1BBAF6106CA3}" vid="{CB01B204-948F-4918-91F4-7EF9D682ED38}"/>
    </a:ext>
  </a:extLst>
</a:theme>
</file>

<file path=ppt/theme/theme2.xml><?xml version="1.0" encoding="utf-8"?>
<a:theme xmlns:a="http://schemas.openxmlformats.org/drawingml/2006/main" name="Cya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N Presentation Template Final.pptx" id="{1E05216E-B04E-41F9-AB6A-1BBAF6106CA3}" vid="{D6C6DAC3-54ED-4E0B-BEDD-D2665E8BD70B}"/>
    </a:ext>
  </a:extLst>
</a:theme>
</file>

<file path=ppt/theme/theme3.xml><?xml version="1.0" encoding="utf-8"?>
<a:theme xmlns:a="http://schemas.openxmlformats.org/drawingml/2006/main" name="Gree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N Presentation Template Final.pptx" id="{1E05216E-B04E-41F9-AB6A-1BBAF6106CA3}" vid="{AFD2480A-3A8F-4CEC-8BC1-72E497492305}"/>
    </a:ext>
  </a:extLst>
</a:theme>
</file>

<file path=ppt/theme/theme4.xml><?xml version="1.0" encoding="utf-8"?>
<a:theme xmlns:a="http://schemas.openxmlformats.org/drawingml/2006/main" name="Magenta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N Presentation Template Final.pptx" id="{1E05216E-B04E-41F9-AB6A-1BBAF6106CA3}" vid="{C2A14CC0-5160-46DC-B54E-BF746369D52A}"/>
    </a:ext>
  </a:extLst>
</a:theme>
</file>

<file path=ppt/theme/theme5.xml><?xml version="1.0" encoding="utf-8"?>
<a:theme xmlns:a="http://schemas.openxmlformats.org/drawingml/2006/main" name="Dark Blu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N Presentation Template Final.pptx" id="{1E05216E-B04E-41F9-AB6A-1BBAF6106CA3}" vid="{D3FC23A4-BEE3-4D27-95C9-3483EBBD5C79}"/>
    </a:ext>
  </a:extLst>
</a:theme>
</file>

<file path=ppt/theme/theme6.xml><?xml version="1.0" encoding="utf-8"?>
<a:theme xmlns:a="http://schemas.openxmlformats.org/drawingml/2006/main" name="Orang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N Presentation Template Final.pptx" id="{1E05216E-B04E-41F9-AB6A-1BBAF6106CA3}" vid="{637C9791-B02B-45FA-9BDE-1DED63524C6C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ESN Presentation Template</Template>
  <TotalTime>157</TotalTime>
  <Words>611</Words>
  <Application>Microsoft Office PowerPoint</Application>
  <PresentationFormat>On-screen Show (4:3)</PresentationFormat>
  <Paragraphs>136</Paragraphs>
  <Slides>23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Kelson Sans</vt:lpstr>
      <vt:lpstr>Calibri</vt:lpstr>
      <vt:lpstr>Lato</vt:lpstr>
      <vt:lpstr>Arial</vt:lpstr>
      <vt:lpstr>ESN Presentation Template</vt:lpstr>
      <vt:lpstr>Cyan</vt:lpstr>
      <vt:lpstr>Green</vt:lpstr>
      <vt:lpstr>Magenta</vt:lpstr>
      <vt:lpstr>Dark Blue</vt:lpstr>
      <vt:lpstr>Orange</vt:lpstr>
      <vt:lpstr>ESN Czech Republic</vt:lpstr>
      <vt:lpstr>PowerPoint Presentation</vt:lpstr>
      <vt:lpstr>So you want to know more about us?</vt:lpstr>
      <vt:lpstr>ESN Czech Republic</vt:lpstr>
      <vt:lpstr>Sections</vt:lpstr>
      <vt:lpstr>National Board 2016</vt:lpstr>
      <vt:lpstr>National Board is supported by…</vt:lpstr>
      <vt:lpstr>National Platforms</vt:lpstr>
      <vt:lpstr>National Platforms</vt:lpstr>
      <vt:lpstr>PowerPoint Presentation</vt:lpstr>
      <vt:lpstr>NP Czechoslovakia</vt:lpstr>
      <vt:lpstr>TRAIN IT!</vt:lpstr>
      <vt:lpstr>Meet Your Colleagues Meetings</vt:lpstr>
      <vt:lpstr>Teambuilding of ESN CZ</vt:lpstr>
      <vt:lpstr>Poland+Lithuania cooperation</vt:lpstr>
      <vt:lpstr>International Committees</vt:lpstr>
      <vt:lpstr>International level of ESN</vt:lpstr>
      <vt:lpstr>ESN International events</vt:lpstr>
      <vt:lpstr>Interesting facts</vt:lpstr>
      <vt:lpstr>Czech IT!</vt:lpstr>
      <vt:lpstr>Partners</vt:lpstr>
      <vt:lpstr>ESN DokuWiki</vt:lpstr>
      <vt:lpstr>socialerasmus@esn-cz.cz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slides template!</dc:title>
  <dc:creator>Harrick</dc:creator>
  <cp:lastModifiedBy>Jiří Beran</cp:lastModifiedBy>
  <cp:revision>16</cp:revision>
  <dcterms:created xsi:type="dcterms:W3CDTF">2016-01-01T17:14:39Z</dcterms:created>
  <dcterms:modified xsi:type="dcterms:W3CDTF">2016-02-25T19:29:23Z</dcterms:modified>
</cp:coreProperties>
</file>