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2" r:id="rId3"/>
    <p:sldId id="262" r:id="rId4"/>
    <p:sldId id="258" r:id="rId5"/>
    <p:sldId id="261" r:id="rId6"/>
    <p:sldId id="260" r:id="rId7"/>
    <p:sldId id="265" r:id="rId8"/>
    <p:sldId id="259" r:id="rId9"/>
    <p:sldId id="263" r:id="rId10"/>
    <p:sldId id="264" r:id="rId11"/>
    <p:sldId id="266" r:id="rId12"/>
    <p:sldId id="283" r:id="rId13"/>
    <p:sldId id="268" r:id="rId14"/>
    <p:sldId id="269" r:id="rId15"/>
    <p:sldId id="256" r:id="rId16"/>
    <p:sldId id="270" r:id="rId17"/>
    <p:sldId id="271" r:id="rId18"/>
    <p:sldId id="272" r:id="rId19"/>
    <p:sldId id="273" r:id="rId20"/>
    <p:sldId id="284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5" r:id="rId29"/>
  </p:sldIdLst>
  <p:sldSz cx="7561263" cy="7561263"/>
  <p:notesSz cx="6858000" cy="9144000"/>
  <p:defaultTextStyle>
    <a:defPPr>
      <a:defRPr lang="fr-FR"/>
    </a:defPPr>
    <a:lvl1pPr marL="0" algn="l" defTabSz="10080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4017" algn="l" defTabSz="10080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08035" algn="l" defTabSz="10080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12052" algn="l" defTabSz="10080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16069" algn="l" defTabSz="10080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20086" algn="l" defTabSz="10080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24104" algn="l" defTabSz="10080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28121" algn="l" defTabSz="10080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32138" algn="l" defTabSz="10080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2026"/>
    <a:srgbClr val="F47B20"/>
    <a:srgbClr val="BE0F02"/>
    <a:srgbClr val="00AEEF"/>
    <a:srgbClr val="2E3192"/>
    <a:srgbClr val="7AC143"/>
    <a:srgbClr val="EC008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32" autoAdjust="0"/>
    <p:restoredTop sz="98932" autoAdjust="0"/>
  </p:normalViewPr>
  <p:slideViewPr>
    <p:cSldViewPr>
      <p:cViewPr>
        <p:scale>
          <a:sx n="50" d="100"/>
          <a:sy n="50" d="100"/>
        </p:scale>
        <p:origin x="-2310" y="-480"/>
      </p:cViewPr>
      <p:guideLst>
        <p:guide orient="horz" pos="2382"/>
        <p:guide pos="23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g"/><Relationship Id="rId4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7095" y="2348894"/>
            <a:ext cx="6427074" cy="1620771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34189" y="4284716"/>
            <a:ext cx="5292885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4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0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8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2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5481916" y="302803"/>
            <a:ext cx="1701284" cy="6451578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78064" y="302803"/>
            <a:ext cx="4977831" cy="645157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0"/>
            <a:ext cx="7561263" cy="7608155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531769" y="1370330"/>
            <a:ext cx="6521589" cy="5363847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7200" cap="none" spc="-400" baseline="0">
                <a:latin typeface="Kelson Sans" panose="02000500000000000000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038" y="-1457597"/>
            <a:ext cx="2070451" cy="29151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-66069" y="7471073"/>
            <a:ext cx="7678720" cy="313114"/>
          </a:xfrm>
          <a:prstGeom prst="rect">
            <a:avLst/>
          </a:prstGeom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842" y="158711"/>
            <a:ext cx="3012897" cy="159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4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9837" y="1370330"/>
            <a:ext cx="6521589" cy="5363847"/>
          </a:xfrm>
        </p:spPr>
        <p:txBody>
          <a:bodyPr/>
          <a:lstStyle>
            <a:lvl1pPr>
              <a:lnSpc>
                <a:spcPct val="80000"/>
              </a:lnSpc>
              <a:defRPr cap="none" spc="-200" baseline="0">
                <a:latin typeface="Kelson Sans" panose="02000500000000000000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71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7561263" cy="7561264"/>
          </a:xfrm>
          <a:prstGeom prst="rect">
            <a:avLst/>
          </a:prstGeom>
        </p:spPr>
      </p:pic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519837" y="1361941"/>
            <a:ext cx="6521589" cy="795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19837" y="2157013"/>
            <a:ext cx="6521589" cy="5040190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cap="none" spc="-200" baseline="0"/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/>
            </a:lvl2pPr>
            <a:lvl3pPr marL="1485877" indent="-571500" algn="l">
              <a:buSzPct val="100000"/>
              <a:buFont typeface="Arial" charset="0"/>
              <a:buChar char="•"/>
              <a:defRPr sz="1800" cap="none" spc="-200" baseline="0"/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/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038" y="-1457597"/>
            <a:ext cx="2070451" cy="291519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3" y="1"/>
            <a:ext cx="2032921" cy="107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6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0"/>
            <a:ext cx="7561263" cy="760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2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7287" y="4858813"/>
            <a:ext cx="6427074" cy="150175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97287" y="3204786"/>
            <a:ext cx="6427074" cy="165402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401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80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20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60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200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41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81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21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78065" y="1764296"/>
            <a:ext cx="3339557" cy="499008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843643" y="1764296"/>
            <a:ext cx="3339557" cy="499008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14/10/2016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78063" y="1692533"/>
            <a:ext cx="3340871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4017" indent="0">
              <a:buNone/>
              <a:defRPr sz="2200" b="1"/>
            </a:lvl2pPr>
            <a:lvl3pPr marL="1008035" indent="0">
              <a:buNone/>
              <a:defRPr sz="2000" b="1"/>
            </a:lvl3pPr>
            <a:lvl4pPr marL="1512052" indent="0">
              <a:buNone/>
              <a:defRPr sz="1800" b="1"/>
            </a:lvl4pPr>
            <a:lvl5pPr marL="2016069" indent="0">
              <a:buNone/>
              <a:defRPr sz="1800" b="1"/>
            </a:lvl5pPr>
            <a:lvl6pPr marL="2520086" indent="0">
              <a:buNone/>
              <a:defRPr sz="1800" b="1"/>
            </a:lvl6pPr>
            <a:lvl7pPr marL="3024104" indent="0">
              <a:buNone/>
              <a:defRPr sz="1800" b="1"/>
            </a:lvl7pPr>
            <a:lvl8pPr marL="3528121" indent="0">
              <a:buNone/>
              <a:defRPr sz="1800" b="1"/>
            </a:lvl8pPr>
            <a:lvl9pPr marL="4032138" indent="0">
              <a:buNone/>
              <a:defRPr sz="18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78063" y="2397901"/>
            <a:ext cx="3340871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841018" y="1692533"/>
            <a:ext cx="3342183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4017" indent="0">
              <a:buNone/>
              <a:defRPr sz="2200" b="1"/>
            </a:lvl2pPr>
            <a:lvl3pPr marL="1008035" indent="0">
              <a:buNone/>
              <a:defRPr sz="2000" b="1"/>
            </a:lvl3pPr>
            <a:lvl4pPr marL="1512052" indent="0">
              <a:buNone/>
              <a:defRPr sz="1800" b="1"/>
            </a:lvl4pPr>
            <a:lvl5pPr marL="2016069" indent="0">
              <a:buNone/>
              <a:defRPr sz="1800" b="1"/>
            </a:lvl5pPr>
            <a:lvl6pPr marL="2520086" indent="0">
              <a:buNone/>
              <a:defRPr sz="1800" b="1"/>
            </a:lvl6pPr>
            <a:lvl7pPr marL="3024104" indent="0">
              <a:buNone/>
              <a:defRPr sz="1800" b="1"/>
            </a:lvl7pPr>
            <a:lvl8pPr marL="3528121" indent="0">
              <a:buNone/>
              <a:defRPr sz="1800" b="1"/>
            </a:lvl8pPr>
            <a:lvl9pPr marL="4032138" indent="0">
              <a:buNone/>
              <a:defRPr sz="18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841018" y="2397901"/>
            <a:ext cx="3342183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14/10/2016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14/10/2016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14/10/2016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064" y="301050"/>
            <a:ext cx="2487603" cy="128121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56243" y="301052"/>
            <a:ext cx="4226956" cy="6453328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78064" y="1582266"/>
            <a:ext cx="2487603" cy="5172114"/>
          </a:xfrm>
        </p:spPr>
        <p:txBody>
          <a:bodyPr/>
          <a:lstStyle>
            <a:lvl1pPr marL="0" indent="0">
              <a:buNone/>
              <a:defRPr sz="1500"/>
            </a:lvl1pPr>
            <a:lvl2pPr marL="504017" indent="0">
              <a:buNone/>
              <a:defRPr sz="1300"/>
            </a:lvl2pPr>
            <a:lvl3pPr marL="1008035" indent="0">
              <a:buNone/>
              <a:defRPr sz="1100"/>
            </a:lvl3pPr>
            <a:lvl4pPr marL="1512052" indent="0">
              <a:buNone/>
              <a:defRPr sz="1000"/>
            </a:lvl4pPr>
            <a:lvl5pPr marL="2016069" indent="0">
              <a:buNone/>
              <a:defRPr sz="1000"/>
            </a:lvl5pPr>
            <a:lvl6pPr marL="2520086" indent="0">
              <a:buNone/>
              <a:defRPr sz="1000"/>
            </a:lvl6pPr>
            <a:lvl7pPr marL="3024104" indent="0">
              <a:buNone/>
              <a:defRPr sz="1000"/>
            </a:lvl7pPr>
            <a:lvl8pPr marL="3528121" indent="0">
              <a:buNone/>
              <a:defRPr sz="1000"/>
            </a:lvl8pPr>
            <a:lvl9pPr marL="4032138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14/10/2016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2061" y="5292884"/>
            <a:ext cx="4536758" cy="6248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482061" y="675613"/>
            <a:ext cx="4536758" cy="4536758"/>
          </a:xfrm>
        </p:spPr>
        <p:txBody>
          <a:bodyPr/>
          <a:lstStyle>
            <a:lvl1pPr marL="0" indent="0">
              <a:buNone/>
              <a:defRPr sz="3500"/>
            </a:lvl1pPr>
            <a:lvl2pPr marL="504017" indent="0">
              <a:buNone/>
              <a:defRPr sz="3100"/>
            </a:lvl2pPr>
            <a:lvl3pPr marL="1008035" indent="0">
              <a:buNone/>
              <a:defRPr sz="2600"/>
            </a:lvl3pPr>
            <a:lvl4pPr marL="1512052" indent="0">
              <a:buNone/>
              <a:defRPr sz="2200"/>
            </a:lvl4pPr>
            <a:lvl5pPr marL="2016069" indent="0">
              <a:buNone/>
              <a:defRPr sz="2200"/>
            </a:lvl5pPr>
            <a:lvl6pPr marL="2520086" indent="0">
              <a:buNone/>
              <a:defRPr sz="2200"/>
            </a:lvl6pPr>
            <a:lvl7pPr marL="3024104" indent="0">
              <a:buNone/>
              <a:defRPr sz="2200"/>
            </a:lvl7pPr>
            <a:lvl8pPr marL="3528121" indent="0">
              <a:buNone/>
              <a:defRPr sz="2200"/>
            </a:lvl8pPr>
            <a:lvl9pPr marL="4032138" indent="0">
              <a:buNone/>
              <a:defRPr sz="22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482061" y="5917739"/>
            <a:ext cx="4536758" cy="887398"/>
          </a:xfrm>
        </p:spPr>
        <p:txBody>
          <a:bodyPr/>
          <a:lstStyle>
            <a:lvl1pPr marL="0" indent="0">
              <a:buNone/>
              <a:defRPr sz="1500"/>
            </a:lvl1pPr>
            <a:lvl2pPr marL="504017" indent="0">
              <a:buNone/>
              <a:defRPr sz="1300"/>
            </a:lvl2pPr>
            <a:lvl3pPr marL="1008035" indent="0">
              <a:buNone/>
              <a:defRPr sz="1100"/>
            </a:lvl3pPr>
            <a:lvl4pPr marL="1512052" indent="0">
              <a:buNone/>
              <a:defRPr sz="1000"/>
            </a:lvl4pPr>
            <a:lvl5pPr marL="2016069" indent="0">
              <a:buNone/>
              <a:defRPr sz="1000"/>
            </a:lvl5pPr>
            <a:lvl6pPr marL="2520086" indent="0">
              <a:buNone/>
              <a:defRPr sz="1000"/>
            </a:lvl6pPr>
            <a:lvl7pPr marL="3024104" indent="0">
              <a:buNone/>
              <a:defRPr sz="1000"/>
            </a:lvl7pPr>
            <a:lvl8pPr marL="3528121" indent="0">
              <a:buNone/>
              <a:defRPr sz="1000"/>
            </a:lvl8pPr>
            <a:lvl9pPr marL="4032138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14/10/2016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78065" y="302801"/>
            <a:ext cx="6805136" cy="1260211"/>
          </a:xfrm>
          <a:prstGeom prst="rect">
            <a:avLst/>
          </a:prstGeom>
        </p:spPr>
        <p:txBody>
          <a:bodyPr vert="horz" lIns="100803" tIns="50402" rIns="100803" bIns="50402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78065" y="1764296"/>
            <a:ext cx="6805136" cy="4990084"/>
          </a:xfrm>
          <a:prstGeom prst="rect">
            <a:avLst/>
          </a:prstGeom>
        </p:spPr>
        <p:txBody>
          <a:bodyPr vert="horz" lIns="100803" tIns="50402" rIns="100803" bIns="50402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78063" y="7008172"/>
            <a:ext cx="1764295" cy="402567"/>
          </a:xfrm>
          <a:prstGeom prst="rect">
            <a:avLst/>
          </a:prstGeom>
        </p:spPr>
        <p:txBody>
          <a:bodyPr vert="horz" lIns="100803" tIns="50402" rIns="100803" bIns="5040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14/10/2016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83433" y="7008172"/>
            <a:ext cx="2394400" cy="402567"/>
          </a:xfrm>
          <a:prstGeom prst="rect">
            <a:avLst/>
          </a:prstGeom>
        </p:spPr>
        <p:txBody>
          <a:bodyPr vert="horz" lIns="100803" tIns="50402" rIns="100803" bIns="5040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5418906" y="7008172"/>
            <a:ext cx="1764295" cy="402567"/>
          </a:xfrm>
          <a:prstGeom prst="rect">
            <a:avLst/>
          </a:prstGeom>
        </p:spPr>
        <p:txBody>
          <a:bodyPr vert="horz" lIns="100803" tIns="50402" rIns="100803" bIns="5040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08035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8013" indent="-378013" algn="l" defTabSz="1008035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9028" indent="-315011" algn="l" defTabSz="1008035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0043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4060" indent="-252009" algn="l" defTabSz="1008035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8078" indent="-252009" algn="l" defTabSz="1008035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2095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6112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0130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4147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17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35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52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6069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086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4104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8121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138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0"/>
            <a:ext cx="7561263" cy="7608155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519837" y="402572"/>
            <a:ext cx="6521589" cy="1461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519837" y="2012836"/>
            <a:ext cx="6521589" cy="4797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66069" y="7471073"/>
            <a:ext cx="7678720" cy="313114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038" y="-1457597"/>
            <a:ext cx="2070451" cy="291519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3" y="1"/>
            <a:ext cx="2032921" cy="107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62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rgbClr val="00BDF3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rgbClr val="00BDF3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BDF3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BDF3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BDF3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BDF3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2399" y="396844"/>
            <a:ext cx="3514395" cy="109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7486" y="1980431"/>
            <a:ext cx="5759914" cy="312874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fr-FR" sz="6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obster 1.4" pitchFamily="50" charset="0"/>
                <a:ea typeface="Champagne &amp; Limousines" panose="020B0502020202020204" pitchFamily="34" charset="0"/>
              </a:rPr>
              <a:t>Guide de communication sur le </a:t>
            </a:r>
            <a:r>
              <a:rPr lang="fr-FR" sz="6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Lobster 1.4" pitchFamily="50" charset="0"/>
                <a:ea typeface="Champagne &amp; Limousines" panose="020B0502020202020204" pitchFamily="34" charset="0"/>
              </a:rPr>
              <a:t>BuddySystem</a:t>
            </a:r>
            <a:endParaRPr lang="fr-FR" sz="6000" dirty="0">
              <a:solidFill>
                <a:schemeClr val="tx1">
                  <a:lumMod val="65000"/>
                  <a:lumOff val="35000"/>
                </a:schemeClr>
              </a:solidFill>
              <a:latin typeface="Lobster 1.4" pitchFamily="50" charset="0"/>
              <a:ea typeface="Champagne &amp; Limousines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974694"/>
            <a:ext cx="599591" cy="586568"/>
          </a:xfrm>
          <a:prstGeom prst="rect">
            <a:avLst/>
          </a:prstGeom>
          <a:solidFill>
            <a:srgbClr val="2E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35" name="Rectangle 34"/>
          <p:cNvSpPr/>
          <p:nvPr/>
        </p:nvSpPr>
        <p:spPr>
          <a:xfrm>
            <a:off x="1241162" y="6974694"/>
            <a:ext cx="599591" cy="586568"/>
          </a:xfrm>
          <a:prstGeom prst="rect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36" name="Rectangle 35"/>
          <p:cNvSpPr/>
          <p:nvPr/>
        </p:nvSpPr>
        <p:spPr>
          <a:xfrm>
            <a:off x="6419948" y="6979606"/>
            <a:ext cx="599591" cy="586568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43" name="Rectangle 42"/>
          <p:cNvSpPr/>
          <p:nvPr/>
        </p:nvSpPr>
        <p:spPr>
          <a:xfrm>
            <a:off x="1253410" y="5587386"/>
            <a:ext cx="599591" cy="586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66" name="Rectangle 65"/>
          <p:cNvSpPr/>
          <p:nvPr/>
        </p:nvSpPr>
        <p:spPr>
          <a:xfrm>
            <a:off x="3298278" y="6974694"/>
            <a:ext cx="599591" cy="586568"/>
          </a:xfrm>
          <a:prstGeom prst="rect">
            <a:avLst/>
          </a:prstGeom>
          <a:solidFill>
            <a:srgbClr val="7AC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67" name="Rectangle 66"/>
          <p:cNvSpPr/>
          <p:nvPr/>
        </p:nvSpPr>
        <p:spPr>
          <a:xfrm>
            <a:off x="3924983" y="6974694"/>
            <a:ext cx="599591" cy="586568"/>
          </a:xfrm>
          <a:prstGeom prst="rect">
            <a:avLst/>
          </a:prstGeom>
          <a:solidFill>
            <a:srgbClr val="2E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68" name="Rectangle 67"/>
          <p:cNvSpPr/>
          <p:nvPr/>
        </p:nvSpPr>
        <p:spPr>
          <a:xfrm>
            <a:off x="4572719" y="6974694"/>
            <a:ext cx="599591" cy="586568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71" name="Rectangle 70"/>
          <p:cNvSpPr/>
          <p:nvPr/>
        </p:nvSpPr>
        <p:spPr>
          <a:xfrm>
            <a:off x="3924983" y="6271674"/>
            <a:ext cx="599591" cy="586568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74" name="Rectangle 73"/>
          <p:cNvSpPr/>
          <p:nvPr/>
        </p:nvSpPr>
        <p:spPr>
          <a:xfrm>
            <a:off x="5074615" y="5608063"/>
            <a:ext cx="599591" cy="586568"/>
          </a:xfrm>
          <a:prstGeom prst="rect">
            <a:avLst/>
          </a:prstGeom>
          <a:solidFill>
            <a:srgbClr val="7AC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75" name="Rectangle 74"/>
          <p:cNvSpPr/>
          <p:nvPr/>
        </p:nvSpPr>
        <p:spPr>
          <a:xfrm>
            <a:off x="5701320" y="5608063"/>
            <a:ext cx="599591" cy="586568"/>
          </a:xfrm>
          <a:prstGeom prst="rect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81" name="Rectangle 80"/>
          <p:cNvSpPr/>
          <p:nvPr/>
        </p:nvSpPr>
        <p:spPr>
          <a:xfrm>
            <a:off x="0" y="6311083"/>
            <a:ext cx="599591" cy="586568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82" name="Espace réservé du contenu 2"/>
          <p:cNvSpPr txBox="1">
            <a:spLocks/>
          </p:cNvSpPr>
          <p:nvPr/>
        </p:nvSpPr>
        <p:spPr>
          <a:xfrm>
            <a:off x="959829" y="4932759"/>
            <a:ext cx="5759914" cy="403780"/>
          </a:xfrm>
          <a:prstGeom prst="rect">
            <a:avLst/>
          </a:prstGeom>
        </p:spPr>
        <p:txBody>
          <a:bodyPr vert="horz" lIns="100803" tIns="50402" rIns="100803" bIns="50402" rtlCol="0">
            <a:noAutofit/>
          </a:bodyPr>
          <a:lstStyle>
            <a:lvl1pPr marL="378013" indent="-378013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028" indent="-315011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043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406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8078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095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112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13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147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fr-FR" sz="1800" dirty="0" smtClean="0">
                <a:solidFill>
                  <a:srgbClr val="F47B20"/>
                </a:solidFill>
                <a:latin typeface="Lobster 1.4" pitchFamily="50" charset="0"/>
                <a:ea typeface="Champagne &amp; Limousines" panose="020B0502020202020204" pitchFamily="34" charset="0"/>
              </a:rPr>
              <a:t>Comité Communication ESN France</a:t>
            </a:r>
            <a:endParaRPr lang="fr-FR" sz="1800" dirty="0">
              <a:solidFill>
                <a:srgbClr val="F47B20"/>
              </a:solidFill>
              <a:latin typeface="Lobster 1.4" pitchFamily="50" charset="0"/>
              <a:ea typeface="Champagne &amp; Limousines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19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r="29132"/>
          <a:stretch/>
        </p:blipFill>
        <p:spPr bwMode="auto">
          <a:xfrm>
            <a:off x="-1" y="-2"/>
            <a:ext cx="7561263" cy="756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7561263" cy="7561263"/>
          </a:xfrm>
          <a:prstGeom prst="rect">
            <a:avLst/>
          </a:prstGeom>
          <a:solidFill>
            <a:srgbClr val="F47B2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540271" y="3420591"/>
            <a:ext cx="6768752" cy="3168352"/>
          </a:xfrm>
          <a:prstGeom prst="rect">
            <a:avLst/>
          </a:prstGeom>
        </p:spPr>
        <p:txBody>
          <a:bodyPr vert="horz" lIns="100803" tIns="50402" rIns="100803" bIns="50402" rtlCol="0">
            <a:normAutofit/>
          </a:bodyPr>
          <a:lstStyle>
            <a:lvl1pPr marL="378013" indent="-378013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028" indent="-315011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043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406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8078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095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112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13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147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You </a:t>
            </a:r>
            <a:r>
              <a:rPr lang="en-US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want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to </a:t>
            </a:r>
            <a:r>
              <a:rPr lang="fr-FR" sz="40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participate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to ESN </a:t>
            </a:r>
            <a:r>
              <a:rPr lang="fr-FR" sz="40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activities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40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with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40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your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Buddy :</a:t>
            </a:r>
          </a:p>
          <a:p>
            <a:pPr marL="457200" indent="-457200">
              <a:buFont typeface="Arial" pitchFamily="34" charset="0"/>
              <a:buBlip>
                <a:blip r:embed="rId3"/>
              </a:buBlip>
            </a:pP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Welcome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Week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</a:p>
          <a:p>
            <a:pPr marL="457200" indent="-457200">
              <a:buFont typeface="Arial" pitchFamily="34" charset="0"/>
              <a:buBlip>
                <a:blip r:embed="rId3"/>
              </a:buBlip>
            </a:pP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Activities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(cooking club,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language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club…)</a:t>
            </a:r>
          </a:p>
          <a:p>
            <a:pPr marL="457200" indent="-457200">
              <a:buFont typeface="Arial" pitchFamily="34" charset="0"/>
              <a:buBlip>
                <a:blip r:embed="rId3"/>
              </a:buBlip>
            </a:pP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Trips </a:t>
            </a:r>
          </a:p>
          <a:p>
            <a:pPr marL="457200" indent="-457200">
              <a:buFont typeface="Arial" pitchFamily="34" charset="0"/>
              <a:buBlip>
                <a:blip r:embed="rId3"/>
              </a:buBlip>
            </a:pP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Parties</a:t>
            </a:r>
            <a:endParaRPr lang="fr-FR" sz="24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14138"/>
            <a:ext cx="4716735" cy="414165"/>
          </a:xfrm>
          <a:prstGeom prst="rect">
            <a:avLst/>
          </a:prstGeom>
          <a:solidFill>
            <a:srgbClr val="EB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r>
              <a:rPr lang="fr-FR" sz="1600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REGISTER ON </a:t>
            </a:r>
            <a:r>
              <a:rPr lang="fr-FR" sz="1600" b="1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BUDDYSYSTEM.EU</a:t>
            </a:r>
            <a:endParaRPr lang="fr-FR" sz="1600" dirty="0"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6295" y="1044327"/>
            <a:ext cx="6048672" cy="1456005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Why should you get a French Buddy ?</a:t>
            </a:r>
            <a:endParaRPr lang="en-US" sz="44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116335" y="6588943"/>
            <a:ext cx="5328592" cy="567680"/>
          </a:xfrm>
          <a:prstGeom prst="rect">
            <a:avLst/>
          </a:prstGeom>
        </p:spPr>
        <p:txBody>
          <a:bodyPr vert="horz" lIns="100803" tIns="50402" rIns="100803" bIns="50402" rtlCol="0">
            <a:noAutofit/>
          </a:bodyPr>
          <a:lstStyle>
            <a:lvl1pPr marL="0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017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8035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2052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6069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20086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4104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8121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2138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#</a:t>
            </a:r>
            <a:r>
              <a:rPr lang="fr-FR" sz="32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BuddySystem</a:t>
            </a:r>
            <a:endParaRPr lang="fr-FR" sz="28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4887" y="6588943"/>
            <a:ext cx="1008112" cy="72008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Champagne &amp; Limousines" panose="020B0502020202020204" pitchFamily="34" charset="0"/>
              </a:rPr>
              <a:t>logo</a:t>
            </a:r>
            <a:endParaRPr lang="fr-FR" sz="2400" dirty="0">
              <a:solidFill>
                <a:schemeClr val="bg1"/>
              </a:solidFill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8343" y="0"/>
            <a:ext cx="5040560" cy="6444927"/>
          </a:xfrm>
          <a:prstGeom prst="rect">
            <a:avLst/>
          </a:prstGeom>
          <a:solidFill>
            <a:srgbClr val="EB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1188343" y="1764296"/>
            <a:ext cx="5040560" cy="4990084"/>
          </a:xfrm>
          <a:prstGeom prst="rect">
            <a:avLst/>
          </a:prstGeom>
        </p:spPr>
        <p:txBody>
          <a:bodyPr vert="horz" lIns="100803" tIns="50402" rIns="100803" bIns="50402" rtlCol="0">
            <a:normAutofit/>
          </a:bodyPr>
          <a:lstStyle>
            <a:lvl1pPr marL="378013" indent="-378013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028" indent="-315011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043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406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8078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095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112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13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147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fr-FR" sz="6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Communication pour les Étudiants Locaux (avant l’arrivée des EI)</a:t>
            </a:r>
            <a:endParaRPr lang="fr-FR" sz="6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453039"/>
            <a:ext cx="1692399" cy="216024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692398" y="7453251"/>
            <a:ext cx="1692399" cy="216024"/>
          </a:xfrm>
          <a:prstGeom prst="rect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3384797" y="7453251"/>
            <a:ext cx="1692399" cy="216024"/>
          </a:xfrm>
          <a:prstGeom prst="rect">
            <a:avLst/>
          </a:prstGeom>
          <a:solidFill>
            <a:srgbClr val="7AC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4644727" y="7453039"/>
            <a:ext cx="1692399" cy="216024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6156895" y="7453251"/>
            <a:ext cx="1692399" cy="216024"/>
          </a:xfrm>
          <a:prstGeom prst="rect">
            <a:avLst/>
          </a:prstGeom>
          <a:solidFill>
            <a:srgbClr val="2E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957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r="23806"/>
          <a:stretch/>
        </p:blipFill>
        <p:spPr bwMode="auto">
          <a:xfrm>
            <a:off x="0" y="-3"/>
            <a:ext cx="7561262" cy="756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7561263" cy="7561263"/>
          </a:xfrm>
          <a:prstGeom prst="rect">
            <a:avLst/>
          </a:prstGeom>
          <a:solidFill>
            <a:srgbClr val="F47B2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0" y="414138"/>
            <a:ext cx="4716735" cy="414165"/>
          </a:xfrm>
          <a:prstGeom prst="rect">
            <a:avLst/>
          </a:prstGeom>
          <a:solidFill>
            <a:srgbClr val="EB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r>
              <a:rPr lang="fr-FR" sz="1600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INSCRIS TOI SUR </a:t>
            </a:r>
            <a:r>
              <a:rPr lang="fr-FR" sz="1600" b="1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BUDDYSYSTEM.EU</a:t>
            </a:r>
            <a:endParaRPr lang="fr-FR" sz="1600" dirty="0"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12279" y="2770609"/>
            <a:ext cx="6048672" cy="2810222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Cette</a:t>
            </a:r>
            <a:r>
              <a:rPr lang="en-US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année</a:t>
            </a:r>
            <a:r>
              <a:rPr lang="en-US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, rencontre des </a:t>
            </a:r>
            <a:r>
              <a:rPr lang="en-US" sz="4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étudiants</a:t>
            </a:r>
            <a:r>
              <a:rPr lang="en-US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du monde </a:t>
            </a:r>
            <a:r>
              <a:rPr lang="en-US" sz="4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entier</a:t>
            </a:r>
            <a:r>
              <a:rPr lang="en-US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: </a:t>
            </a:r>
            <a:r>
              <a:rPr lang="en-US" sz="4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parraine</a:t>
            </a:r>
            <a:r>
              <a:rPr lang="en-US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un </a:t>
            </a:r>
            <a:r>
              <a:rPr lang="en-US" sz="4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étudiant</a:t>
            </a:r>
            <a:r>
              <a:rPr lang="en-US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international !</a:t>
            </a:r>
            <a:endParaRPr lang="en-US" sz="44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116335" y="6588943"/>
            <a:ext cx="5328592" cy="567680"/>
          </a:xfrm>
          <a:prstGeom prst="rect">
            <a:avLst/>
          </a:prstGeom>
        </p:spPr>
        <p:txBody>
          <a:bodyPr vert="horz" lIns="100803" tIns="50402" rIns="100803" bIns="50402" rtlCol="0">
            <a:noAutofit/>
          </a:bodyPr>
          <a:lstStyle>
            <a:lvl1pPr marL="0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017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8035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2052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6069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20086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4104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8121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2138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#</a:t>
            </a:r>
            <a:r>
              <a:rPr lang="fr-FR" sz="32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BuddySystem</a:t>
            </a:r>
            <a:endParaRPr lang="fr-FR" sz="28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4887" y="6588943"/>
            <a:ext cx="1008112" cy="72008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Champagne &amp; Limousines" panose="020B0502020202020204" pitchFamily="34" charset="0"/>
              </a:rPr>
              <a:t>logo</a:t>
            </a:r>
            <a:endParaRPr lang="fr-FR" sz="2400" dirty="0">
              <a:solidFill>
                <a:schemeClr val="bg1"/>
              </a:solidFill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80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5" r="19548"/>
          <a:stretch/>
        </p:blipFill>
        <p:spPr>
          <a:xfrm>
            <a:off x="-1" y="0"/>
            <a:ext cx="7561263" cy="7561264"/>
          </a:xfrm>
        </p:spPr>
      </p:pic>
      <p:sp>
        <p:nvSpPr>
          <p:cNvPr id="6" name="Rectangle 5"/>
          <p:cNvSpPr/>
          <p:nvPr/>
        </p:nvSpPr>
        <p:spPr>
          <a:xfrm>
            <a:off x="0" y="0"/>
            <a:ext cx="7561263" cy="7561263"/>
          </a:xfrm>
          <a:prstGeom prst="rect">
            <a:avLst/>
          </a:prstGeom>
          <a:solidFill>
            <a:srgbClr val="F47B2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0" y="414138"/>
            <a:ext cx="4716735" cy="414165"/>
          </a:xfrm>
          <a:prstGeom prst="rect">
            <a:avLst/>
          </a:prstGeom>
          <a:solidFill>
            <a:srgbClr val="EB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r>
              <a:rPr lang="fr-FR" sz="1600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INSCRIS TOI SUR </a:t>
            </a:r>
            <a:r>
              <a:rPr lang="fr-FR" sz="1600" b="1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BUDDYSYSTEM.EU</a:t>
            </a:r>
            <a:endParaRPr lang="fr-FR" sz="1600" dirty="0"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6295" y="3636615"/>
            <a:ext cx="6048672" cy="2133114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Cette</a:t>
            </a:r>
            <a:r>
              <a:rPr lang="en-US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année</a:t>
            </a:r>
            <a:r>
              <a:rPr lang="en-US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, </a:t>
            </a:r>
            <a:r>
              <a:rPr lang="en-US" sz="4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fais</a:t>
            </a:r>
            <a:r>
              <a:rPr lang="en-US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découvrir</a:t>
            </a:r>
            <a:r>
              <a:rPr lang="en-US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ta </a:t>
            </a:r>
            <a:r>
              <a:rPr lang="en-US" sz="4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ville</a:t>
            </a:r>
            <a:r>
              <a:rPr lang="en-US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: </a:t>
            </a:r>
            <a:r>
              <a:rPr lang="en-US" sz="4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parraine</a:t>
            </a:r>
            <a:r>
              <a:rPr lang="en-US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un </a:t>
            </a:r>
            <a:r>
              <a:rPr lang="en-US" sz="4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étudiant</a:t>
            </a:r>
            <a:r>
              <a:rPr lang="en-US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international !</a:t>
            </a:r>
            <a:endParaRPr lang="en-US" sz="44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116335" y="6588943"/>
            <a:ext cx="5328592" cy="567680"/>
          </a:xfrm>
          <a:prstGeom prst="rect">
            <a:avLst/>
          </a:prstGeom>
        </p:spPr>
        <p:txBody>
          <a:bodyPr vert="horz" lIns="100803" tIns="50402" rIns="100803" bIns="50402" rtlCol="0">
            <a:noAutofit/>
          </a:bodyPr>
          <a:lstStyle>
            <a:lvl1pPr marL="0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017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8035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2052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6069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20086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4104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8121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2138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#</a:t>
            </a:r>
            <a:r>
              <a:rPr lang="fr-FR" sz="32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BuddySystem</a:t>
            </a:r>
            <a:endParaRPr lang="fr-FR" sz="28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4887" y="6588943"/>
            <a:ext cx="1008112" cy="72008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Champagne &amp; Limousines" panose="020B0502020202020204" pitchFamily="34" charset="0"/>
              </a:rPr>
              <a:t>logo</a:t>
            </a:r>
            <a:endParaRPr lang="fr-FR" sz="2400" dirty="0">
              <a:solidFill>
                <a:schemeClr val="bg1"/>
              </a:solidFill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45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1" r="7623"/>
          <a:stretch/>
        </p:blipFill>
        <p:spPr>
          <a:xfrm>
            <a:off x="-1" y="0"/>
            <a:ext cx="7561263" cy="75612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4971" y="-15851"/>
            <a:ext cx="7561263" cy="7561263"/>
          </a:xfrm>
          <a:prstGeom prst="rect">
            <a:avLst/>
          </a:prstGeom>
          <a:solidFill>
            <a:srgbClr val="F47B2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414138"/>
            <a:ext cx="4716735" cy="414165"/>
          </a:xfrm>
          <a:prstGeom prst="rect">
            <a:avLst/>
          </a:prstGeom>
          <a:solidFill>
            <a:srgbClr val="EB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r>
              <a:rPr lang="fr-FR" sz="1600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INSCRIS TOI SUR </a:t>
            </a:r>
            <a:r>
              <a:rPr lang="fr-FR" sz="1600" b="1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BUDDYSYSTEM.EU</a:t>
            </a:r>
            <a:endParaRPr lang="fr-FR" sz="1600" dirty="0"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55214" y="2700511"/>
            <a:ext cx="6937785" cy="2810222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Cette année, rencontre quelqu’un qui te </a:t>
            </a:r>
            <a:r>
              <a:rPr lang="fr-FR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ressemble : parraine un étudiant international </a:t>
            </a:r>
            <a:r>
              <a:rPr lang="fr-FR" sz="4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!</a:t>
            </a:r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1116335" y="6588943"/>
            <a:ext cx="5328592" cy="567680"/>
          </a:xfrm>
          <a:prstGeom prst="rect">
            <a:avLst/>
          </a:prstGeom>
        </p:spPr>
        <p:txBody>
          <a:bodyPr vert="horz" lIns="100803" tIns="50402" rIns="100803" bIns="50402" rtlCol="0">
            <a:noAutofit/>
          </a:bodyPr>
          <a:lstStyle>
            <a:lvl1pPr marL="0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017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8035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2052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6069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20086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4104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8121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2138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#</a:t>
            </a:r>
            <a:r>
              <a:rPr lang="fr-FR" sz="32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BuddySystem</a:t>
            </a:r>
            <a:endParaRPr lang="fr-FR" sz="28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84887" y="6588943"/>
            <a:ext cx="1008112" cy="72008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Champagne &amp; Limousines" panose="020B0502020202020204" pitchFamily="34" charset="0"/>
              </a:rPr>
              <a:t>logo</a:t>
            </a:r>
            <a:endParaRPr lang="fr-FR" sz="2400" dirty="0">
              <a:solidFill>
                <a:schemeClr val="bg1"/>
              </a:solidFill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94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3" r="16511"/>
          <a:stretch/>
        </p:blipFill>
        <p:spPr>
          <a:xfrm>
            <a:off x="0" y="-23643"/>
            <a:ext cx="7561263" cy="75849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7561263" cy="7561263"/>
          </a:xfrm>
          <a:prstGeom prst="rect">
            <a:avLst/>
          </a:prstGeom>
          <a:solidFill>
            <a:srgbClr val="F47B2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414138"/>
            <a:ext cx="4716735" cy="414165"/>
          </a:xfrm>
          <a:prstGeom prst="rect">
            <a:avLst/>
          </a:prstGeom>
          <a:solidFill>
            <a:srgbClr val="EB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r>
              <a:rPr lang="fr-FR" sz="1600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INSCRIS TOI SUR </a:t>
            </a:r>
            <a:r>
              <a:rPr lang="fr-FR" sz="1600" b="1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BUDDYSYSTEM.EU</a:t>
            </a:r>
            <a:endParaRPr lang="fr-FR" sz="1600" dirty="0"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32259" y="3276575"/>
            <a:ext cx="6696744" cy="2133114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Cette année, </a:t>
            </a:r>
            <a:r>
              <a:rPr lang="fr-FR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apprends une nouvelle langue : parraine un étudiant international !</a:t>
            </a:r>
            <a:endParaRPr lang="fr-FR" sz="44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1116335" y="6588943"/>
            <a:ext cx="5328592" cy="567680"/>
          </a:xfrm>
          <a:prstGeom prst="rect">
            <a:avLst/>
          </a:prstGeom>
        </p:spPr>
        <p:txBody>
          <a:bodyPr vert="horz" lIns="100803" tIns="50402" rIns="100803" bIns="50402" rtlCol="0">
            <a:noAutofit/>
          </a:bodyPr>
          <a:lstStyle>
            <a:lvl1pPr marL="0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017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8035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2052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6069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20086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4104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8121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2138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#</a:t>
            </a:r>
            <a:r>
              <a:rPr lang="fr-FR" sz="3200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</a:t>
            </a:r>
            <a:r>
              <a:rPr lang="fr-FR" sz="32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uddySystem</a:t>
            </a:r>
            <a:endParaRPr lang="fr-FR" sz="28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84887" y="6588943"/>
            <a:ext cx="1008112" cy="72008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Champagne &amp; Limousines" panose="020B0502020202020204" pitchFamily="34" charset="0"/>
              </a:rPr>
              <a:t>logo</a:t>
            </a:r>
            <a:endParaRPr lang="fr-FR" sz="2400" dirty="0">
              <a:solidFill>
                <a:schemeClr val="bg1"/>
              </a:solidFill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78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 r="26939"/>
          <a:stretch/>
        </p:blipFill>
        <p:spPr>
          <a:xfrm>
            <a:off x="-1" y="1"/>
            <a:ext cx="7561263" cy="75612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7561263" cy="7561263"/>
          </a:xfrm>
          <a:prstGeom prst="rect">
            <a:avLst/>
          </a:prstGeom>
          <a:solidFill>
            <a:srgbClr val="F47B2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414138"/>
            <a:ext cx="4716735" cy="414165"/>
          </a:xfrm>
          <a:prstGeom prst="rect">
            <a:avLst/>
          </a:prstGeom>
          <a:solidFill>
            <a:srgbClr val="EB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r>
              <a:rPr lang="fr-FR" sz="1600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INSCRIS TOI SUR </a:t>
            </a:r>
            <a:r>
              <a:rPr lang="fr-FR" sz="1600" b="1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BUDDYSYSTEM.EU</a:t>
            </a:r>
            <a:endParaRPr lang="fr-FR" sz="1600" dirty="0"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8263" y="1116335"/>
            <a:ext cx="6654860" cy="2133114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Cette année, </a:t>
            </a:r>
            <a:r>
              <a:rPr lang="fr-FR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partage une aventure </a:t>
            </a:r>
            <a:r>
              <a:rPr lang="fr-FR" sz="4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: </a:t>
            </a:r>
            <a:r>
              <a:rPr lang="fr-FR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parraine un </a:t>
            </a:r>
            <a:r>
              <a:rPr lang="fr-FR" sz="4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étudiant international </a:t>
            </a:r>
            <a:r>
              <a:rPr lang="fr-FR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!</a:t>
            </a:r>
            <a:endParaRPr lang="fr-FR" sz="44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1116335" y="6588943"/>
            <a:ext cx="5328592" cy="567680"/>
          </a:xfrm>
          <a:prstGeom prst="rect">
            <a:avLst/>
          </a:prstGeom>
        </p:spPr>
        <p:txBody>
          <a:bodyPr vert="horz" lIns="100803" tIns="50402" rIns="100803" bIns="50402" rtlCol="0">
            <a:noAutofit/>
          </a:bodyPr>
          <a:lstStyle>
            <a:lvl1pPr marL="0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017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8035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2052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6069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20086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4104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8121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2138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#</a:t>
            </a:r>
            <a:r>
              <a:rPr lang="fr-FR" sz="32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BuddySystem</a:t>
            </a:r>
            <a:endParaRPr lang="fr-FR" sz="28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84887" y="6588943"/>
            <a:ext cx="1008112" cy="72008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Champagne &amp; Limousines" panose="020B0502020202020204" pitchFamily="34" charset="0"/>
              </a:rPr>
              <a:t>logo</a:t>
            </a:r>
            <a:endParaRPr lang="fr-FR" sz="2400" dirty="0">
              <a:solidFill>
                <a:schemeClr val="bg1"/>
              </a:solidFill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24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2" b="16562"/>
          <a:stretch/>
        </p:blipFill>
        <p:spPr>
          <a:xfrm>
            <a:off x="-1" y="0"/>
            <a:ext cx="7561263" cy="75612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7561263" cy="7561263"/>
          </a:xfrm>
          <a:prstGeom prst="rect">
            <a:avLst/>
          </a:prstGeom>
          <a:solidFill>
            <a:srgbClr val="F47B2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414138"/>
            <a:ext cx="4716735" cy="414165"/>
          </a:xfrm>
          <a:prstGeom prst="rect">
            <a:avLst/>
          </a:prstGeom>
          <a:solidFill>
            <a:srgbClr val="EB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r>
              <a:rPr lang="fr-FR" sz="1600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INSCRIS TOI SUR </a:t>
            </a:r>
            <a:r>
              <a:rPr lang="fr-FR" sz="1600" b="1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BUDDYSYSTEM.EU</a:t>
            </a:r>
            <a:endParaRPr lang="fr-FR" sz="1600" dirty="0"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32259" y="3636615"/>
            <a:ext cx="6696744" cy="2133114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Cette année, </a:t>
            </a:r>
            <a:r>
              <a:rPr lang="fr-FR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découvre une nouvelle culture : parraine un étudiant international !</a:t>
            </a:r>
            <a:endParaRPr lang="fr-FR" sz="44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1116335" y="6588943"/>
            <a:ext cx="5328592" cy="567680"/>
          </a:xfrm>
          <a:prstGeom prst="rect">
            <a:avLst/>
          </a:prstGeom>
        </p:spPr>
        <p:txBody>
          <a:bodyPr vert="horz" lIns="100803" tIns="50402" rIns="100803" bIns="50402" rtlCol="0">
            <a:noAutofit/>
          </a:bodyPr>
          <a:lstStyle>
            <a:lvl1pPr marL="0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017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8035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2052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6069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20086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4104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8121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2138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#</a:t>
            </a:r>
            <a:r>
              <a:rPr lang="fr-FR" sz="32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BuddySystem</a:t>
            </a:r>
            <a:endParaRPr lang="fr-FR" sz="28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84887" y="6588943"/>
            <a:ext cx="1008112" cy="72008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Champagne &amp; Limousines" panose="020B0502020202020204" pitchFamily="34" charset="0"/>
              </a:rPr>
              <a:t>logo</a:t>
            </a:r>
            <a:endParaRPr lang="fr-FR" sz="2400" dirty="0">
              <a:solidFill>
                <a:schemeClr val="bg1"/>
              </a:solidFill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10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4" r="13961"/>
          <a:stretch/>
        </p:blipFill>
        <p:spPr>
          <a:xfrm>
            <a:off x="0" y="0"/>
            <a:ext cx="7561264" cy="75612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7561263" cy="7561263"/>
          </a:xfrm>
          <a:prstGeom prst="rect">
            <a:avLst/>
          </a:prstGeom>
          <a:solidFill>
            <a:srgbClr val="EB202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414138"/>
            <a:ext cx="4716735" cy="414165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r>
              <a:rPr lang="fr-FR" sz="1600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INSCRIS TOI SUR </a:t>
            </a:r>
            <a:r>
              <a:rPr lang="fr-FR" sz="1600" b="1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BUDDYSYSTEM.EU</a:t>
            </a:r>
            <a:endParaRPr lang="fr-FR" sz="1600" dirty="0"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8263" y="1836415"/>
            <a:ext cx="6633960" cy="2133114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Cette année, </a:t>
            </a:r>
            <a:r>
              <a:rPr lang="fr-FR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apprends en plus sur la mobilité : parraine un étudiant international !</a:t>
            </a:r>
            <a:endParaRPr lang="fr-FR" sz="44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1116335" y="6588943"/>
            <a:ext cx="5328592" cy="567680"/>
          </a:xfrm>
          <a:prstGeom prst="rect">
            <a:avLst/>
          </a:prstGeom>
        </p:spPr>
        <p:txBody>
          <a:bodyPr vert="horz" lIns="100803" tIns="50402" rIns="100803" bIns="50402" rtlCol="0">
            <a:noAutofit/>
          </a:bodyPr>
          <a:lstStyle>
            <a:lvl1pPr marL="0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017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8035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2052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6069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20086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4104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8121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2138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#</a:t>
            </a:r>
            <a:r>
              <a:rPr lang="fr-FR" sz="3200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</a:t>
            </a:r>
            <a:r>
              <a:rPr lang="fr-FR" sz="32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uddySystem</a:t>
            </a:r>
            <a:endParaRPr lang="fr-FR" sz="28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84887" y="6588943"/>
            <a:ext cx="1008112" cy="72008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Champagne &amp; Limousines" panose="020B0502020202020204" pitchFamily="34" charset="0"/>
              </a:rPr>
              <a:t>logo</a:t>
            </a:r>
            <a:endParaRPr lang="fr-FR" sz="2400" dirty="0">
              <a:solidFill>
                <a:schemeClr val="bg1"/>
              </a:solidFill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86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8343" y="0"/>
            <a:ext cx="5040560" cy="6444927"/>
          </a:xfrm>
          <a:prstGeom prst="rect">
            <a:avLst/>
          </a:prstGeom>
          <a:solidFill>
            <a:srgbClr val="EB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1188343" y="1764296"/>
            <a:ext cx="5040560" cy="4990084"/>
          </a:xfrm>
          <a:prstGeom prst="rect">
            <a:avLst/>
          </a:prstGeom>
        </p:spPr>
        <p:txBody>
          <a:bodyPr vert="horz" lIns="100803" tIns="50402" rIns="100803" bIns="50402" rtlCol="0">
            <a:normAutofit/>
          </a:bodyPr>
          <a:lstStyle>
            <a:lvl1pPr marL="378013" indent="-378013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028" indent="-315011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043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406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8078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095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112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13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147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fr-FR" sz="6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Communication pour les Étudiants Locaux (après l’arrivée des EI)</a:t>
            </a:r>
            <a:endParaRPr lang="fr-FR" sz="6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453039"/>
            <a:ext cx="1692399" cy="216024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692398" y="7453251"/>
            <a:ext cx="1692399" cy="216024"/>
          </a:xfrm>
          <a:prstGeom prst="rect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3384797" y="7453251"/>
            <a:ext cx="1692399" cy="216024"/>
          </a:xfrm>
          <a:prstGeom prst="rect">
            <a:avLst/>
          </a:prstGeom>
          <a:solidFill>
            <a:srgbClr val="7AC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4644727" y="7453039"/>
            <a:ext cx="1692399" cy="216024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6156895" y="7453251"/>
            <a:ext cx="1692399" cy="216024"/>
          </a:xfrm>
          <a:prstGeom prst="rect">
            <a:avLst/>
          </a:prstGeom>
          <a:solidFill>
            <a:srgbClr val="2E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128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8343" y="0"/>
            <a:ext cx="5040560" cy="6444927"/>
          </a:xfrm>
          <a:prstGeom prst="rect">
            <a:avLst/>
          </a:prstGeom>
          <a:solidFill>
            <a:srgbClr val="EB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1188343" y="1764296"/>
            <a:ext cx="5040560" cy="4990084"/>
          </a:xfrm>
          <a:prstGeom prst="rect">
            <a:avLst/>
          </a:prstGeom>
        </p:spPr>
        <p:txBody>
          <a:bodyPr vert="horz" lIns="100803" tIns="50402" rIns="100803" bIns="50402" rtlCol="0">
            <a:normAutofit/>
          </a:bodyPr>
          <a:lstStyle>
            <a:lvl1pPr marL="378013" indent="-378013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028" indent="-315011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043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406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8078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095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112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13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147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fr-FR" sz="6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Communication destinée aux Étudiants Internationaux (EI)</a:t>
            </a:r>
            <a:endParaRPr lang="fr-FR" sz="6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453039"/>
            <a:ext cx="1692399" cy="216024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692398" y="7453251"/>
            <a:ext cx="1692399" cy="216024"/>
          </a:xfrm>
          <a:prstGeom prst="rect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3384797" y="7453251"/>
            <a:ext cx="1692399" cy="216024"/>
          </a:xfrm>
          <a:prstGeom prst="rect">
            <a:avLst/>
          </a:prstGeom>
          <a:solidFill>
            <a:srgbClr val="7AC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4644727" y="7453039"/>
            <a:ext cx="1692399" cy="216024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6156895" y="7453251"/>
            <a:ext cx="1692399" cy="216024"/>
          </a:xfrm>
          <a:prstGeom prst="rect">
            <a:avLst/>
          </a:prstGeom>
          <a:solidFill>
            <a:srgbClr val="2E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503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0" r="23485"/>
          <a:stretch/>
        </p:blipFill>
        <p:spPr>
          <a:xfrm>
            <a:off x="-1" y="-1"/>
            <a:ext cx="7561263" cy="75612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7561263" cy="7561263"/>
          </a:xfrm>
          <a:prstGeom prst="rect">
            <a:avLst/>
          </a:prstGeom>
          <a:solidFill>
            <a:srgbClr val="F47B2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414138"/>
            <a:ext cx="4716735" cy="414165"/>
          </a:xfrm>
          <a:prstGeom prst="rect">
            <a:avLst/>
          </a:prstGeom>
          <a:solidFill>
            <a:srgbClr val="EB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r>
              <a:rPr lang="fr-FR" sz="1600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INSCRIS TOI SUR </a:t>
            </a:r>
            <a:r>
              <a:rPr lang="fr-FR" sz="1600" b="1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BUDDYSYSTEM.EU</a:t>
            </a:r>
            <a:endParaRPr lang="fr-FR" sz="1600" dirty="0"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1116335" y="6588943"/>
            <a:ext cx="5328592" cy="567680"/>
          </a:xfrm>
          <a:prstGeom prst="rect">
            <a:avLst/>
          </a:prstGeom>
        </p:spPr>
        <p:txBody>
          <a:bodyPr vert="horz" lIns="100803" tIns="50402" rIns="100803" bIns="50402" rtlCol="0">
            <a:noAutofit/>
          </a:bodyPr>
          <a:lstStyle>
            <a:lvl1pPr marL="0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017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8035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2052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6069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20086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4104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8121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2138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#</a:t>
            </a:r>
            <a:r>
              <a:rPr lang="fr-FR" sz="3200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</a:t>
            </a:r>
            <a:r>
              <a:rPr lang="fr-FR" sz="32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uddySystem</a:t>
            </a:r>
            <a:endParaRPr lang="fr-FR" sz="28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84887" y="6588943"/>
            <a:ext cx="1008112" cy="72008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Champagne &amp; Limousines" panose="020B0502020202020204" pitchFamily="34" charset="0"/>
              </a:rPr>
              <a:t>logo</a:t>
            </a:r>
            <a:endParaRPr lang="fr-FR" sz="2400" dirty="0">
              <a:solidFill>
                <a:schemeClr val="bg1"/>
              </a:solidFill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14" y="3911286"/>
            <a:ext cx="861441" cy="997757"/>
          </a:xfrm>
          <a:prstGeom prst="rect">
            <a:avLst/>
          </a:prstGeom>
        </p:spPr>
      </p:pic>
      <p:sp>
        <p:nvSpPr>
          <p:cNvPr id="13" name="Sous-titre 2"/>
          <p:cNvSpPr txBox="1">
            <a:spLocks/>
          </p:cNvSpPr>
          <p:nvPr/>
        </p:nvSpPr>
        <p:spPr>
          <a:xfrm>
            <a:off x="1404367" y="3924647"/>
            <a:ext cx="5184576" cy="2160240"/>
          </a:xfrm>
          <a:prstGeom prst="rect">
            <a:avLst/>
          </a:prstGeom>
        </p:spPr>
        <p:txBody>
          <a:bodyPr vert="horz" lIns="100803" tIns="50402" rIns="100803" bIns="50402" rtlCol="0">
            <a:normAutofit/>
          </a:bodyPr>
          <a:lstStyle>
            <a:lvl1pPr marL="378013" indent="-378013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028" indent="-315011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043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406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8078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095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112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13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147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Sois </a:t>
            </a:r>
            <a:r>
              <a:rPr lang="fr-FR" sz="32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présent le jour de </a:t>
            </a:r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l’arrivée de ton </a:t>
            </a:r>
            <a:r>
              <a:rPr lang="fr-FR" sz="32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</a:t>
            </a:r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(tu peux l’accueillir  en gare par exemple)</a:t>
            </a:r>
            <a:endParaRPr lang="fr-FR" sz="32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marL="0" indent="0" algn="ctr">
              <a:buNone/>
            </a:pPr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endParaRPr lang="fr-FR" sz="18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24247" y="1044327"/>
            <a:ext cx="6768752" cy="1456005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marL="457200" indent="-457200" algn="ctr">
              <a:buBlip>
                <a:blip r:embed="rId4"/>
              </a:buBlip>
            </a:pPr>
            <a:r>
              <a:rPr lang="fr-FR" sz="4400" b="1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How 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to </a:t>
            </a:r>
            <a:r>
              <a:rPr lang="fr-FR" sz="4400" b="1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be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a </a:t>
            </a:r>
            <a:r>
              <a:rPr lang="fr-FR" sz="4400" b="1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perfect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4400" b="1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5430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9" t="-3249" r="10389" b="1"/>
          <a:stretch/>
        </p:blipFill>
        <p:spPr>
          <a:xfrm>
            <a:off x="0" y="-245660"/>
            <a:ext cx="7561263" cy="7806923"/>
          </a:xfrm>
        </p:spPr>
      </p:pic>
      <p:sp>
        <p:nvSpPr>
          <p:cNvPr id="6" name="Rectangle 5"/>
          <p:cNvSpPr/>
          <p:nvPr/>
        </p:nvSpPr>
        <p:spPr>
          <a:xfrm>
            <a:off x="0" y="0"/>
            <a:ext cx="7561263" cy="7561263"/>
          </a:xfrm>
          <a:prstGeom prst="rect">
            <a:avLst/>
          </a:prstGeom>
          <a:solidFill>
            <a:srgbClr val="F47B2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116335" y="6588943"/>
            <a:ext cx="5328592" cy="567680"/>
          </a:xfrm>
          <a:prstGeom prst="rect">
            <a:avLst/>
          </a:prstGeom>
        </p:spPr>
        <p:txBody>
          <a:bodyPr vert="horz" lIns="100803" tIns="50402" rIns="100803" bIns="50402" rtlCol="0">
            <a:noAutofit/>
          </a:bodyPr>
          <a:lstStyle>
            <a:lvl1pPr marL="0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017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8035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2052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6069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20086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4104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8121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2138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#</a:t>
            </a:r>
            <a:r>
              <a:rPr lang="fr-FR" sz="3200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</a:t>
            </a:r>
            <a:r>
              <a:rPr lang="fr-FR" sz="32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uddySystem</a:t>
            </a:r>
            <a:endParaRPr lang="fr-FR" sz="28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4887" y="6588943"/>
            <a:ext cx="1008112" cy="72008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Champagne &amp; Limousines" panose="020B0502020202020204" pitchFamily="34" charset="0"/>
              </a:rPr>
              <a:t>logo</a:t>
            </a:r>
            <a:endParaRPr lang="fr-FR" sz="2400" dirty="0">
              <a:solidFill>
                <a:schemeClr val="bg1"/>
              </a:solidFill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24247" y="1044327"/>
            <a:ext cx="6768752" cy="1456005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marL="457200" indent="-457200" algn="ctr">
              <a:buBlip>
                <a:blip r:embed="rId3"/>
              </a:buBlip>
            </a:pPr>
            <a:r>
              <a:rPr lang="fr-FR" sz="4400" b="1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How 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to </a:t>
            </a:r>
            <a:r>
              <a:rPr lang="fr-FR" sz="4400" b="1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be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a </a:t>
            </a:r>
            <a:r>
              <a:rPr lang="fr-FR" sz="4400" b="1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perfect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4400" b="1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?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14" y="4140671"/>
            <a:ext cx="861441" cy="997757"/>
          </a:xfrm>
          <a:prstGeom prst="rect">
            <a:avLst/>
          </a:prstGeom>
        </p:spPr>
      </p:pic>
      <p:sp>
        <p:nvSpPr>
          <p:cNvPr id="14" name="Sous-titre 2"/>
          <p:cNvSpPr txBox="1">
            <a:spLocks/>
          </p:cNvSpPr>
          <p:nvPr/>
        </p:nvSpPr>
        <p:spPr>
          <a:xfrm>
            <a:off x="1692399" y="4154032"/>
            <a:ext cx="4896544" cy="2160240"/>
          </a:xfrm>
          <a:prstGeom prst="rect">
            <a:avLst/>
          </a:prstGeom>
        </p:spPr>
        <p:txBody>
          <a:bodyPr vert="horz" lIns="100803" tIns="50402" rIns="100803" bIns="50402" rtlCol="0">
            <a:normAutofit/>
          </a:bodyPr>
          <a:lstStyle>
            <a:lvl1pPr marL="378013" indent="-378013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028" indent="-315011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043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406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8078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095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112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13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147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2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Aide ton </a:t>
            </a:r>
            <a:r>
              <a:rPr lang="fr-FR" sz="3200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</a:t>
            </a:r>
            <a:r>
              <a:rPr lang="fr-FR" sz="32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à trouver son logement (CROUS, annonces sur Internet…)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414138"/>
            <a:ext cx="4716735" cy="414165"/>
          </a:xfrm>
          <a:prstGeom prst="rect">
            <a:avLst/>
          </a:prstGeom>
          <a:solidFill>
            <a:srgbClr val="EB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r>
              <a:rPr lang="fr-FR" sz="1600" dirty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INSCRIS TOI SUR </a:t>
            </a:r>
            <a:r>
              <a:rPr lang="fr-FR" sz="1600" b="1" dirty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BUDDYSYSTEM.EU</a:t>
            </a:r>
            <a:endParaRPr lang="fr-FR" sz="1600" dirty="0"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15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" r="28206"/>
          <a:stretch/>
        </p:blipFill>
        <p:spPr>
          <a:xfrm>
            <a:off x="-1" y="1"/>
            <a:ext cx="7561263" cy="7561262"/>
          </a:xfrm>
        </p:spPr>
      </p:pic>
      <p:sp>
        <p:nvSpPr>
          <p:cNvPr id="6" name="Rectangle 5"/>
          <p:cNvSpPr/>
          <p:nvPr/>
        </p:nvSpPr>
        <p:spPr>
          <a:xfrm>
            <a:off x="0" y="0"/>
            <a:ext cx="7561263" cy="7561263"/>
          </a:xfrm>
          <a:prstGeom prst="rect">
            <a:avLst/>
          </a:prstGeom>
          <a:solidFill>
            <a:srgbClr val="EB202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0" y="414138"/>
            <a:ext cx="4716735" cy="414165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r>
              <a:rPr lang="fr-FR" sz="1600" dirty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INSCRIS TOI SUR </a:t>
            </a:r>
            <a:r>
              <a:rPr lang="fr-FR" sz="1600" b="1" dirty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BUDDYSYSTEM.EU</a:t>
            </a:r>
            <a:endParaRPr lang="fr-FR" sz="1600" dirty="0"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116335" y="6588943"/>
            <a:ext cx="5328592" cy="567680"/>
          </a:xfrm>
          <a:prstGeom prst="rect">
            <a:avLst/>
          </a:prstGeom>
        </p:spPr>
        <p:txBody>
          <a:bodyPr vert="horz" lIns="100803" tIns="50402" rIns="100803" bIns="50402" rtlCol="0">
            <a:noAutofit/>
          </a:bodyPr>
          <a:lstStyle>
            <a:lvl1pPr marL="0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017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8035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2052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6069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20086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4104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8121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2138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#</a:t>
            </a:r>
            <a:r>
              <a:rPr lang="fr-FR" sz="32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BuddySystem</a:t>
            </a:r>
            <a:endParaRPr lang="fr-FR" sz="28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4887" y="6588943"/>
            <a:ext cx="1008112" cy="72008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Champagne &amp; Limousines" panose="020B0502020202020204" pitchFamily="34" charset="0"/>
              </a:rPr>
              <a:t>logo</a:t>
            </a:r>
            <a:endParaRPr lang="fr-FR" sz="2400" dirty="0">
              <a:solidFill>
                <a:schemeClr val="bg1"/>
              </a:solidFill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14" y="4415342"/>
            <a:ext cx="861441" cy="997757"/>
          </a:xfrm>
          <a:prstGeom prst="rect">
            <a:avLst/>
          </a:prstGeom>
        </p:spPr>
      </p:pic>
      <p:sp>
        <p:nvSpPr>
          <p:cNvPr id="14" name="Sous-titre 2"/>
          <p:cNvSpPr txBox="1">
            <a:spLocks/>
          </p:cNvSpPr>
          <p:nvPr/>
        </p:nvSpPr>
        <p:spPr>
          <a:xfrm>
            <a:off x="1692399" y="4154032"/>
            <a:ext cx="4896544" cy="2160240"/>
          </a:xfrm>
          <a:prstGeom prst="rect">
            <a:avLst/>
          </a:prstGeom>
        </p:spPr>
        <p:txBody>
          <a:bodyPr vert="horz" lIns="100803" tIns="50402" rIns="100803" bIns="50402" rtlCol="0">
            <a:normAutofit/>
          </a:bodyPr>
          <a:lstStyle>
            <a:lvl1pPr marL="378013" indent="-378013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028" indent="-315011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043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406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8078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095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112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13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147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Fais </a:t>
            </a:r>
            <a:r>
              <a:rPr lang="fr-FR" sz="32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découvrir la </a:t>
            </a:r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nourriture française à ton </a:t>
            </a:r>
            <a:r>
              <a:rPr lang="fr-FR" sz="32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</a:t>
            </a:r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!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24247" y="1044327"/>
            <a:ext cx="6768752" cy="1456005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marL="457200" indent="-457200" algn="ctr">
              <a:buBlip>
                <a:blip r:embed="rId4"/>
              </a:buBlip>
            </a:pPr>
            <a:r>
              <a:rPr lang="fr-FR" sz="4400" b="1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How 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to </a:t>
            </a:r>
            <a:r>
              <a:rPr lang="fr-FR" sz="4400" b="1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be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a </a:t>
            </a:r>
            <a:r>
              <a:rPr lang="fr-FR" sz="4400" b="1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perfect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4400" b="1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52139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0" y="0"/>
            <a:ext cx="7561264" cy="7561263"/>
          </a:xfrm>
          <a:solidFill>
            <a:srgbClr val="F47B20"/>
          </a:solidFill>
        </p:spPr>
      </p:pic>
      <p:sp>
        <p:nvSpPr>
          <p:cNvPr id="6" name="Rectangle 5"/>
          <p:cNvSpPr/>
          <p:nvPr/>
        </p:nvSpPr>
        <p:spPr>
          <a:xfrm>
            <a:off x="0" y="0"/>
            <a:ext cx="7561263" cy="7561263"/>
          </a:xfrm>
          <a:prstGeom prst="rect">
            <a:avLst/>
          </a:prstGeom>
          <a:solidFill>
            <a:srgbClr val="F47B2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0" y="414138"/>
            <a:ext cx="4716735" cy="414165"/>
          </a:xfrm>
          <a:prstGeom prst="rect">
            <a:avLst/>
          </a:prstGeom>
          <a:solidFill>
            <a:srgbClr val="EB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r>
              <a:rPr lang="fr-FR" sz="1600" dirty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INSCRIS TOI SUR </a:t>
            </a:r>
            <a:r>
              <a:rPr lang="fr-FR" sz="1600" b="1" dirty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BUDDYSYSTEM.EU</a:t>
            </a:r>
            <a:endParaRPr lang="fr-FR" sz="1600" dirty="0"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116335" y="6588943"/>
            <a:ext cx="5328592" cy="567680"/>
          </a:xfrm>
          <a:prstGeom prst="rect">
            <a:avLst/>
          </a:prstGeom>
        </p:spPr>
        <p:txBody>
          <a:bodyPr vert="horz" lIns="100803" tIns="50402" rIns="100803" bIns="50402" rtlCol="0">
            <a:noAutofit/>
          </a:bodyPr>
          <a:lstStyle>
            <a:lvl1pPr marL="0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017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8035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2052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6069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20086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4104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8121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2138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#</a:t>
            </a:r>
            <a:r>
              <a:rPr lang="fr-FR" sz="32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BuddySystem</a:t>
            </a:r>
            <a:endParaRPr lang="fr-FR" sz="28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4887" y="6588943"/>
            <a:ext cx="1008112" cy="72008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Champagne &amp; Limousines" panose="020B0502020202020204" pitchFamily="34" charset="0"/>
              </a:rPr>
              <a:t>logo</a:t>
            </a:r>
            <a:endParaRPr lang="fr-FR" sz="2400" dirty="0">
              <a:solidFill>
                <a:schemeClr val="bg1"/>
              </a:solidFill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14" y="4415342"/>
            <a:ext cx="861441" cy="997757"/>
          </a:xfrm>
          <a:prstGeom prst="rect">
            <a:avLst/>
          </a:prstGeom>
        </p:spPr>
      </p:pic>
      <p:sp>
        <p:nvSpPr>
          <p:cNvPr id="14" name="Sous-titre 2"/>
          <p:cNvSpPr txBox="1">
            <a:spLocks/>
          </p:cNvSpPr>
          <p:nvPr/>
        </p:nvSpPr>
        <p:spPr>
          <a:xfrm>
            <a:off x="1692399" y="4154032"/>
            <a:ext cx="4896544" cy="2160240"/>
          </a:xfrm>
          <a:prstGeom prst="rect">
            <a:avLst/>
          </a:prstGeom>
        </p:spPr>
        <p:txBody>
          <a:bodyPr vert="horz" lIns="100803" tIns="50402" rIns="100803" bIns="50402" rtlCol="0">
            <a:normAutofit/>
          </a:bodyPr>
          <a:lstStyle>
            <a:lvl1pPr marL="378013" indent="-378013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028" indent="-315011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043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406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8078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095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112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13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147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Aide ton </a:t>
            </a:r>
            <a:r>
              <a:rPr lang="fr-FR" sz="3200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</a:t>
            </a:r>
            <a:r>
              <a:rPr lang="fr-FR" sz="32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à prendre sa carte de </a:t>
            </a:r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transport</a:t>
            </a:r>
            <a:endParaRPr lang="fr-FR" sz="32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24247" y="1044327"/>
            <a:ext cx="6768752" cy="1456005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marL="457200" indent="-457200" algn="ctr">
              <a:buBlip>
                <a:blip r:embed="rId4"/>
              </a:buBlip>
            </a:pPr>
            <a:r>
              <a:rPr lang="fr-FR" sz="4400" b="1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How 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to </a:t>
            </a:r>
            <a:r>
              <a:rPr lang="fr-FR" sz="4400" b="1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be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a </a:t>
            </a:r>
            <a:r>
              <a:rPr lang="fr-FR" sz="4400" b="1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perfect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4400" b="1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79916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8" t="16859" r="3962" b="785"/>
          <a:stretch/>
        </p:blipFill>
        <p:spPr>
          <a:xfrm>
            <a:off x="0" y="0"/>
            <a:ext cx="7561263" cy="75612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7561263" cy="7561263"/>
          </a:xfrm>
          <a:prstGeom prst="rect">
            <a:avLst/>
          </a:prstGeom>
          <a:solidFill>
            <a:srgbClr val="F47B2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0" y="414138"/>
            <a:ext cx="4716735" cy="414165"/>
          </a:xfrm>
          <a:prstGeom prst="rect">
            <a:avLst/>
          </a:prstGeom>
          <a:solidFill>
            <a:srgbClr val="EB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r>
              <a:rPr lang="fr-FR" sz="1600" dirty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INSCRIS TOI SUR </a:t>
            </a:r>
            <a:r>
              <a:rPr lang="fr-FR" sz="1600" b="1" dirty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BUDDYSYSTEM.EU</a:t>
            </a:r>
            <a:endParaRPr lang="fr-FR" sz="1600" dirty="0"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116335" y="6588943"/>
            <a:ext cx="5328592" cy="567680"/>
          </a:xfrm>
          <a:prstGeom prst="rect">
            <a:avLst/>
          </a:prstGeom>
        </p:spPr>
        <p:txBody>
          <a:bodyPr vert="horz" lIns="100803" tIns="50402" rIns="100803" bIns="50402" rtlCol="0">
            <a:noAutofit/>
          </a:bodyPr>
          <a:lstStyle>
            <a:lvl1pPr marL="0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017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8035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2052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6069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20086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4104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8121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2138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#</a:t>
            </a:r>
            <a:r>
              <a:rPr lang="fr-FR" sz="3200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</a:t>
            </a:r>
            <a:r>
              <a:rPr lang="fr-FR" sz="32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uddySystem</a:t>
            </a:r>
            <a:endParaRPr lang="fr-FR" sz="28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4887" y="6588943"/>
            <a:ext cx="1008112" cy="72008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Champagne &amp; Limousines" panose="020B0502020202020204" pitchFamily="34" charset="0"/>
              </a:rPr>
              <a:t>logo</a:t>
            </a:r>
            <a:endParaRPr lang="fr-FR" sz="2400" dirty="0">
              <a:solidFill>
                <a:schemeClr val="bg1"/>
              </a:solidFill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14" y="3999140"/>
            <a:ext cx="861441" cy="997757"/>
          </a:xfrm>
          <a:prstGeom prst="rect">
            <a:avLst/>
          </a:prstGeom>
        </p:spPr>
      </p:pic>
      <p:sp>
        <p:nvSpPr>
          <p:cNvPr id="16" name="Sous-titre 2"/>
          <p:cNvSpPr txBox="1">
            <a:spLocks/>
          </p:cNvSpPr>
          <p:nvPr/>
        </p:nvSpPr>
        <p:spPr>
          <a:xfrm>
            <a:off x="1547055" y="3924647"/>
            <a:ext cx="5320786" cy="2389625"/>
          </a:xfrm>
          <a:prstGeom prst="rect">
            <a:avLst/>
          </a:prstGeom>
        </p:spPr>
        <p:txBody>
          <a:bodyPr vert="horz" lIns="100803" tIns="50402" rIns="100803" bIns="50402" rtlCol="0">
            <a:normAutofit/>
          </a:bodyPr>
          <a:lstStyle>
            <a:lvl1pPr marL="378013" indent="-378013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028" indent="-315011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043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406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8078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095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112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13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147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2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Aide ton </a:t>
            </a:r>
            <a:r>
              <a:rPr lang="fr-FR" sz="3200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</a:t>
            </a:r>
            <a:r>
              <a:rPr lang="fr-FR" sz="32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avec les démarches administratives (ouverture d’un compte bancaire, assurance logement…)</a:t>
            </a:r>
          </a:p>
          <a:p>
            <a:pPr marL="457200" indent="-457200">
              <a:buBlip>
                <a:blip r:embed="rId4"/>
              </a:buBlip>
            </a:pPr>
            <a:endParaRPr lang="fr-FR" sz="3200" i="1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24247" y="1044327"/>
            <a:ext cx="6768752" cy="1456005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marL="457200" indent="-457200" algn="ctr">
              <a:buBlip>
                <a:blip r:embed="rId4"/>
              </a:buBlip>
            </a:pPr>
            <a:r>
              <a:rPr lang="fr-FR" sz="4400" b="1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How 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to </a:t>
            </a:r>
            <a:r>
              <a:rPr lang="fr-FR" sz="4400" b="1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be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a </a:t>
            </a:r>
            <a:r>
              <a:rPr lang="fr-FR" sz="4400" b="1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perfect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4400" b="1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18540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4" r="23195"/>
          <a:stretch/>
        </p:blipFill>
        <p:spPr>
          <a:xfrm>
            <a:off x="0" y="1"/>
            <a:ext cx="7561262" cy="7561262"/>
          </a:xfrm>
        </p:spPr>
      </p:pic>
      <p:sp>
        <p:nvSpPr>
          <p:cNvPr id="6" name="Rectangle 5"/>
          <p:cNvSpPr/>
          <p:nvPr/>
        </p:nvSpPr>
        <p:spPr>
          <a:xfrm>
            <a:off x="0" y="0"/>
            <a:ext cx="7561263" cy="7561263"/>
          </a:xfrm>
          <a:prstGeom prst="rect">
            <a:avLst/>
          </a:prstGeom>
          <a:solidFill>
            <a:srgbClr val="F47B2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1404367" y="4428703"/>
            <a:ext cx="5184576" cy="2160240"/>
          </a:xfrm>
          <a:prstGeom prst="rect">
            <a:avLst/>
          </a:prstGeom>
        </p:spPr>
        <p:txBody>
          <a:bodyPr vert="horz" lIns="100803" tIns="50402" rIns="100803" bIns="50402" rtlCol="0">
            <a:normAutofit/>
          </a:bodyPr>
          <a:lstStyle>
            <a:lvl1pPr marL="378013" indent="-378013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028" indent="-315011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043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406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8078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095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112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13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147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Aide ton </a:t>
            </a:r>
            <a:r>
              <a:rPr lang="fr-FR" sz="32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</a:t>
            </a:r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à activer sa carte </a:t>
            </a:r>
            <a:r>
              <a:rPr lang="fr-FR" sz="32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sim</a:t>
            </a:r>
            <a:endParaRPr lang="fr-FR" sz="18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14138"/>
            <a:ext cx="4716735" cy="414165"/>
          </a:xfrm>
          <a:prstGeom prst="rect">
            <a:avLst/>
          </a:prstGeom>
          <a:solidFill>
            <a:srgbClr val="EB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r>
              <a:rPr lang="fr-FR" sz="1600" dirty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INSCRIS TOI SUR </a:t>
            </a:r>
            <a:r>
              <a:rPr lang="fr-FR" sz="1600" b="1" dirty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BUDDYSYSTEM.EU</a:t>
            </a:r>
            <a:endParaRPr lang="fr-FR" sz="1600" dirty="0"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116335" y="6588943"/>
            <a:ext cx="5328592" cy="567680"/>
          </a:xfrm>
          <a:prstGeom prst="rect">
            <a:avLst/>
          </a:prstGeom>
        </p:spPr>
        <p:txBody>
          <a:bodyPr vert="horz" lIns="100803" tIns="50402" rIns="100803" bIns="50402" rtlCol="0">
            <a:noAutofit/>
          </a:bodyPr>
          <a:lstStyle>
            <a:lvl1pPr marL="0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017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8035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2052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6069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20086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4104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8121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2138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#</a:t>
            </a:r>
            <a:r>
              <a:rPr lang="fr-FR" sz="3200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</a:t>
            </a:r>
            <a:r>
              <a:rPr lang="fr-FR" sz="32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uddySystem</a:t>
            </a:r>
            <a:endParaRPr lang="fr-FR" sz="28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4887" y="6588943"/>
            <a:ext cx="1008112" cy="72008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Champagne &amp; Limousines" panose="020B0502020202020204" pitchFamily="34" charset="0"/>
              </a:rPr>
              <a:t>logo</a:t>
            </a:r>
            <a:endParaRPr lang="fr-FR" sz="2400" dirty="0">
              <a:solidFill>
                <a:schemeClr val="bg1"/>
              </a:solidFill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14" y="4415342"/>
            <a:ext cx="861441" cy="997757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24247" y="1044327"/>
            <a:ext cx="6768752" cy="1456005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marL="457200" indent="-457200" algn="ctr">
              <a:buBlip>
                <a:blip r:embed="rId4"/>
              </a:buBlip>
            </a:pPr>
            <a:r>
              <a:rPr lang="fr-FR" sz="4400" b="1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How 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to </a:t>
            </a:r>
            <a:r>
              <a:rPr lang="fr-FR" sz="4400" b="1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be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a </a:t>
            </a:r>
            <a:r>
              <a:rPr lang="fr-FR" sz="4400" b="1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perfect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4400" b="1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95391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6" r="6988"/>
          <a:stretch/>
        </p:blipFill>
        <p:spPr>
          <a:xfrm>
            <a:off x="0" y="-1"/>
            <a:ext cx="7561264" cy="75612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7561263" cy="7561263"/>
          </a:xfrm>
          <a:prstGeom prst="rect">
            <a:avLst/>
          </a:prstGeom>
          <a:solidFill>
            <a:srgbClr val="F47B2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414138"/>
            <a:ext cx="4716735" cy="414165"/>
          </a:xfrm>
          <a:prstGeom prst="rect">
            <a:avLst/>
          </a:prstGeom>
          <a:solidFill>
            <a:srgbClr val="EB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r>
              <a:rPr lang="fr-FR" sz="1600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INSCRIS TOI SUR </a:t>
            </a:r>
            <a:r>
              <a:rPr lang="fr-FR" sz="1600" b="1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BUDDYSYSTEM.EU</a:t>
            </a:r>
            <a:endParaRPr lang="fr-FR" sz="1600" dirty="0"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1116335" y="6588943"/>
            <a:ext cx="5328592" cy="567680"/>
          </a:xfrm>
          <a:prstGeom prst="rect">
            <a:avLst/>
          </a:prstGeom>
        </p:spPr>
        <p:txBody>
          <a:bodyPr vert="horz" lIns="100803" tIns="50402" rIns="100803" bIns="50402" rtlCol="0">
            <a:noAutofit/>
          </a:bodyPr>
          <a:lstStyle>
            <a:lvl1pPr marL="0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017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8035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2052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6069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20086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4104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8121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2138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#</a:t>
            </a:r>
            <a:r>
              <a:rPr lang="fr-FR" sz="3200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</a:t>
            </a:r>
            <a:r>
              <a:rPr lang="fr-FR" sz="32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uddySystem</a:t>
            </a:r>
            <a:endParaRPr lang="fr-FR" sz="28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84887" y="6588943"/>
            <a:ext cx="1008112" cy="72008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Champagne &amp; Limousines" panose="020B0502020202020204" pitchFamily="34" charset="0"/>
              </a:rPr>
              <a:t>logo</a:t>
            </a:r>
            <a:endParaRPr lang="fr-FR" sz="2400" dirty="0">
              <a:solidFill>
                <a:schemeClr val="bg1"/>
              </a:solidFill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14" y="4415342"/>
            <a:ext cx="861441" cy="997757"/>
          </a:xfrm>
          <a:prstGeom prst="rect">
            <a:avLst/>
          </a:prstGeom>
        </p:spPr>
      </p:pic>
      <p:sp>
        <p:nvSpPr>
          <p:cNvPr id="14" name="Sous-titre 2"/>
          <p:cNvSpPr txBox="1">
            <a:spLocks/>
          </p:cNvSpPr>
          <p:nvPr/>
        </p:nvSpPr>
        <p:spPr>
          <a:xfrm>
            <a:off x="1692399" y="4154032"/>
            <a:ext cx="4896544" cy="2160240"/>
          </a:xfrm>
          <a:prstGeom prst="rect">
            <a:avLst/>
          </a:prstGeom>
        </p:spPr>
        <p:txBody>
          <a:bodyPr vert="horz" lIns="100803" tIns="50402" rIns="100803" bIns="50402" rtlCol="0">
            <a:normAutofit/>
          </a:bodyPr>
          <a:lstStyle>
            <a:lvl1pPr marL="378013" indent="-378013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028" indent="-315011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043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406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8078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095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112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13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147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2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Participe aux activités d’ESN avec ton </a:t>
            </a:r>
            <a:r>
              <a:rPr lang="fr-FR" sz="3200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</a:t>
            </a:r>
            <a:r>
              <a:rPr lang="fr-FR" sz="32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(</a:t>
            </a:r>
            <a:r>
              <a:rPr lang="fr-FR" sz="3200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Welcome</a:t>
            </a:r>
            <a:r>
              <a:rPr lang="fr-FR" sz="32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Week</a:t>
            </a:r>
            <a:r>
              <a:rPr lang="fr-FR" sz="32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, club cuisine, apéro des langues, </a:t>
            </a:r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voyages…)</a:t>
            </a:r>
            <a:endParaRPr lang="fr-FR" sz="32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24247" y="1044327"/>
            <a:ext cx="6768752" cy="1456005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marL="457200" indent="-457200" algn="ctr">
              <a:buBlip>
                <a:blip r:embed="rId4"/>
              </a:buBlip>
            </a:pPr>
            <a:r>
              <a:rPr lang="fr-FR" sz="4400" b="1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How 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to </a:t>
            </a:r>
            <a:r>
              <a:rPr lang="fr-FR" sz="4400" b="1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be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a </a:t>
            </a:r>
            <a:r>
              <a:rPr lang="fr-FR" sz="4400" b="1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perfect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4400" b="1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</a:t>
            </a:r>
            <a:r>
              <a:rPr lang="fr-FR" sz="44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87843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6420917" y="5308081"/>
            <a:ext cx="599591" cy="586568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36" name="Rectangle 35"/>
          <p:cNvSpPr/>
          <p:nvPr/>
        </p:nvSpPr>
        <p:spPr>
          <a:xfrm>
            <a:off x="641571" y="4721513"/>
            <a:ext cx="599591" cy="586568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75" name="Rectangle 74"/>
          <p:cNvSpPr/>
          <p:nvPr/>
        </p:nvSpPr>
        <p:spPr>
          <a:xfrm>
            <a:off x="3298277" y="2268463"/>
            <a:ext cx="599591" cy="586568"/>
          </a:xfrm>
          <a:prstGeom prst="rect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>
            <a:off x="5427393" y="-1"/>
            <a:ext cx="2133870" cy="2121746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17912" y="2479316"/>
            <a:ext cx="5759914" cy="3128747"/>
          </a:xfrm>
          <a:solidFill>
            <a:srgbClr val="EB2026"/>
          </a:solidFill>
          <a:ln w="28575">
            <a:noFill/>
            <a:prstDash val="lgDashDotDot"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5400" dirty="0" smtClean="0">
                <a:solidFill>
                  <a:schemeClr val="bg1"/>
                </a:solidFill>
                <a:latin typeface="Lobster 1.4" pitchFamily="50" charset="0"/>
                <a:ea typeface="Champagne &amp; Limousines" panose="020B0502020202020204" pitchFamily="34" charset="0"/>
              </a:rPr>
              <a:t>Des questions ? </a:t>
            </a:r>
          </a:p>
          <a:p>
            <a:pPr marL="0" indent="0" algn="ctr">
              <a:buNone/>
            </a:pPr>
            <a:r>
              <a:rPr lang="fr-FR" sz="5400" dirty="0" smtClean="0">
                <a:solidFill>
                  <a:schemeClr val="bg1"/>
                </a:solidFill>
                <a:latin typeface="Lobster 1.4" pitchFamily="50" charset="0"/>
                <a:ea typeface="Champagne &amp; Limousines" panose="020B0502020202020204" pitchFamily="34" charset="0"/>
              </a:rPr>
              <a:t>Contactez-nous à comcom@ixesn.fr</a:t>
            </a:r>
            <a:endParaRPr lang="fr-FR" sz="5400" dirty="0">
              <a:solidFill>
                <a:schemeClr val="bg1"/>
              </a:solidFill>
              <a:latin typeface="Lobster 1.4" pitchFamily="50" charset="0"/>
              <a:ea typeface="Champagne &amp; Limousines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974694"/>
            <a:ext cx="599591" cy="586568"/>
          </a:xfrm>
          <a:prstGeom prst="rect">
            <a:avLst/>
          </a:prstGeom>
          <a:solidFill>
            <a:srgbClr val="2E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35" name="Rectangle 34"/>
          <p:cNvSpPr/>
          <p:nvPr/>
        </p:nvSpPr>
        <p:spPr>
          <a:xfrm>
            <a:off x="641571" y="6946591"/>
            <a:ext cx="599591" cy="586568"/>
          </a:xfrm>
          <a:prstGeom prst="rect">
            <a:avLst/>
          </a:prstGeom>
          <a:solidFill>
            <a:srgbClr val="EC008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66" name="Rectangle 65"/>
          <p:cNvSpPr/>
          <p:nvPr/>
        </p:nvSpPr>
        <p:spPr>
          <a:xfrm>
            <a:off x="3298278" y="6974694"/>
            <a:ext cx="599591" cy="586568"/>
          </a:xfrm>
          <a:prstGeom prst="rect">
            <a:avLst/>
          </a:prstGeom>
          <a:solidFill>
            <a:srgbClr val="7AC14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67" name="Rectangle 66"/>
          <p:cNvSpPr/>
          <p:nvPr/>
        </p:nvSpPr>
        <p:spPr>
          <a:xfrm>
            <a:off x="3924983" y="6974694"/>
            <a:ext cx="599591" cy="586568"/>
          </a:xfrm>
          <a:prstGeom prst="rect">
            <a:avLst/>
          </a:prstGeom>
          <a:solidFill>
            <a:srgbClr val="2E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71" name="Rectangle 70"/>
          <p:cNvSpPr/>
          <p:nvPr/>
        </p:nvSpPr>
        <p:spPr>
          <a:xfrm>
            <a:off x="3924983" y="6271674"/>
            <a:ext cx="599591" cy="586568"/>
          </a:xfrm>
          <a:prstGeom prst="rect">
            <a:avLst/>
          </a:prstGeom>
          <a:solidFill>
            <a:srgbClr val="F47B2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74" name="Rectangle 73"/>
          <p:cNvSpPr/>
          <p:nvPr/>
        </p:nvSpPr>
        <p:spPr>
          <a:xfrm>
            <a:off x="1692399" y="1404367"/>
            <a:ext cx="599591" cy="586568"/>
          </a:xfrm>
          <a:prstGeom prst="rect">
            <a:avLst/>
          </a:prstGeom>
          <a:solidFill>
            <a:srgbClr val="7AC143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81" name="Rectangle 80"/>
          <p:cNvSpPr/>
          <p:nvPr/>
        </p:nvSpPr>
        <p:spPr>
          <a:xfrm>
            <a:off x="0" y="6311083"/>
            <a:ext cx="599591" cy="586568"/>
          </a:xfrm>
          <a:prstGeom prst="rect">
            <a:avLst/>
          </a:prstGeom>
          <a:solidFill>
            <a:srgbClr val="00AEE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188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1" r="3613"/>
          <a:stretch/>
        </p:blipFill>
        <p:spPr>
          <a:xfrm flipH="1">
            <a:off x="-1" y="0"/>
            <a:ext cx="7561262" cy="7583462"/>
          </a:xfrm>
        </p:spPr>
      </p:pic>
      <p:sp>
        <p:nvSpPr>
          <p:cNvPr id="6" name="Rectangle 5"/>
          <p:cNvSpPr/>
          <p:nvPr/>
        </p:nvSpPr>
        <p:spPr>
          <a:xfrm>
            <a:off x="0" y="0"/>
            <a:ext cx="7561263" cy="7561263"/>
          </a:xfrm>
          <a:prstGeom prst="rect">
            <a:avLst/>
          </a:prstGeom>
          <a:solidFill>
            <a:srgbClr val="F47B2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540271" y="3636614"/>
            <a:ext cx="6840760" cy="2896165"/>
          </a:xfrm>
          <a:prstGeom prst="rect">
            <a:avLst/>
          </a:prstGeom>
        </p:spPr>
        <p:txBody>
          <a:bodyPr vert="horz" lIns="100803" tIns="50402" rIns="100803" bIns="50402" rtlCol="0">
            <a:normAutofit/>
          </a:bodyPr>
          <a:lstStyle>
            <a:lvl1pPr marL="378013" indent="-378013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028" indent="-315011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043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406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8078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095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112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13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147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You </a:t>
            </a:r>
            <a:r>
              <a:rPr lang="en-US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want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a French </a:t>
            </a:r>
            <a:r>
              <a:rPr lang="fr-FR" sz="40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who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40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will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:</a:t>
            </a:r>
          </a:p>
          <a:p>
            <a:pPr marL="457200" indent="-457200">
              <a:buFont typeface="Arial" pitchFamily="34" charset="0"/>
              <a:buBlip>
                <a:blip r:embed="rId3"/>
              </a:buBlip>
            </a:pP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Welcome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you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and show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you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around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</a:p>
          <a:p>
            <a:pPr marL="457200" indent="-457200">
              <a:buFont typeface="Arial" pitchFamily="34" charset="0"/>
              <a:buBlip>
                <a:blip r:embed="rId3"/>
              </a:buBlip>
            </a:pP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Answer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your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questions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14138"/>
            <a:ext cx="4716735" cy="414165"/>
          </a:xfrm>
          <a:prstGeom prst="rect">
            <a:avLst/>
          </a:prstGeom>
          <a:solidFill>
            <a:srgbClr val="EB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r>
              <a:rPr lang="fr-FR" sz="1600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REGISTER ON </a:t>
            </a:r>
            <a:r>
              <a:rPr lang="fr-FR" sz="1600" b="1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BUDDYSYSTEM.EU</a:t>
            </a:r>
            <a:endParaRPr lang="fr-FR" sz="1600" dirty="0"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116335" y="6588943"/>
            <a:ext cx="5328592" cy="567680"/>
          </a:xfrm>
          <a:prstGeom prst="rect">
            <a:avLst/>
          </a:prstGeom>
        </p:spPr>
        <p:txBody>
          <a:bodyPr vert="horz" lIns="100803" tIns="50402" rIns="100803" bIns="50402" rtlCol="0">
            <a:noAutofit/>
          </a:bodyPr>
          <a:lstStyle>
            <a:lvl1pPr marL="0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017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8035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2052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6069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20086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4104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8121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2138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#</a:t>
            </a:r>
            <a:r>
              <a:rPr lang="fr-FR" sz="32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BuddySystem</a:t>
            </a:r>
            <a:endParaRPr lang="fr-FR" sz="28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4887" y="6588943"/>
            <a:ext cx="1008112" cy="72008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Champagne &amp; Limousines" panose="020B0502020202020204" pitchFamily="34" charset="0"/>
              </a:rPr>
              <a:t>logo</a:t>
            </a:r>
            <a:endParaRPr lang="fr-FR" sz="2400" dirty="0">
              <a:solidFill>
                <a:schemeClr val="bg1"/>
              </a:solidFill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56295" y="1044327"/>
            <a:ext cx="6048672" cy="1456005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Why should you get a French </a:t>
            </a:r>
            <a:r>
              <a:rPr lang="en-US" sz="4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</a:t>
            </a:r>
            <a:r>
              <a:rPr lang="en-US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uddy ?</a:t>
            </a:r>
            <a:endParaRPr lang="en-US" sz="44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3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ous cherchez un endroit pour se reposer Photo gratui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9" r="13637"/>
          <a:stretch/>
        </p:blipFill>
        <p:spPr bwMode="auto">
          <a:xfrm>
            <a:off x="0" y="0"/>
            <a:ext cx="7561263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7561263" cy="7561263"/>
          </a:xfrm>
          <a:prstGeom prst="rect">
            <a:avLst/>
          </a:prstGeom>
          <a:solidFill>
            <a:srgbClr val="F47B2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540271" y="3420591"/>
            <a:ext cx="6768752" cy="3168352"/>
          </a:xfrm>
          <a:prstGeom prst="rect">
            <a:avLst/>
          </a:prstGeom>
        </p:spPr>
        <p:txBody>
          <a:bodyPr vert="horz" lIns="100803" tIns="50402" rIns="100803" bIns="50402" rtlCol="0">
            <a:normAutofit/>
          </a:bodyPr>
          <a:lstStyle>
            <a:lvl1pPr marL="378013" indent="-378013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028" indent="-315011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043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406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8078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095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112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13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147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You </a:t>
            </a:r>
            <a:r>
              <a:rPr lang="en-US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want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to know about the </a:t>
            </a:r>
            <a:r>
              <a:rPr lang="fr-FR" sz="40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most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important places :</a:t>
            </a:r>
          </a:p>
          <a:p>
            <a:pPr marL="457200" indent="-457200">
              <a:buFont typeface="Arial" pitchFamily="34" charset="0"/>
              <a:buBlip>
                <a:blip r:embed="rId3"/>
              </a:buBlip>
            </a:pP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Banks,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student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insurances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, …</a:t>
            </a:r>
          </a:p>
          <a:p>
            <a:pPr marL="457200" indent="-457200">
              <a:buFont typeface="Arial" pitchFamily="34" charset="0"/>
              <a:buBlip>
                <a:blip r:embed="rId3"/>
              </a:buBlip>
            </a:pP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Supermarkets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, drugstores, …</a:t>
            </a:r>
          </a:p>
          <a:p>
            <a:pPr marL="457200" indent="-457200">
              <a:buFont typeface="Arial" pitchFamily="34" charset="0"/>
              <a:buBlip>
                <a:blip r:embed="rId3"/>
              </a:buBlip>
            </a:pP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Campus,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University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Restaurants, Sport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facilities</a:t>
            </a:r>
            <a:endParaRPr lang="fr-FR" sz="24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14138"/>
            <a:ext cx="4716735" cy="414165"/>
          </a:xfrm>
          <a:prstGeom prst="rect">
            <a:avLst/>
          </a:prstGeom>
          <a:solidFill>
            <a:srgbClr val="EB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r>
              <a:rPr lang="fr-FR" sz="1600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REGISTER ON </a:t>
            </a:r>
            <a:r>
              <a:rPr lang="fr-FR" sz="1600" b="1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BUDDYSYSTEM.EU</a:t>
            </a:r>
            <a:endParaRPr lang="fr-FR" sz="1600" dirty="0"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6295" y="1044327"/>
            <a:ext cx="6048672" cy="1456005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Why should you get a French buddy ?</a:t>
            </a:r>
            <a:endParaRPr lang="en-US" sz="44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116335" y="6588943"/>
            <a:ext cx="5328592" cy="567680"/>
          </a:xfrm>
          <a:prstGeom prst="rect">
            <a:avLst/>
          </a:prstGeom>
        </p:spPr>
        <p:txBody>
          <a:bodyPr vert="horz" lIns="100803" tIns="50402" rIns="100803" bIns="50402" rtlCol="0">
            <a:noAutofit/>
          </a:bodyPr>
          <a:lstStyle>
            <a:lvl1pPr marL="0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017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8035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2052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6069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20086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4104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8121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2138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#</a:t>
            </a:r>
            <a:r>
              <a:rPr lang="fr-FR" sz="3200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</a:t>
            </a:r>
            <a:r>
              <a:rPr lang="fr-FR" sz="32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uddySystem</a:t>
            </a:r>
            <a:endParaRPr lang="fr-FR" sz="28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4887" y="6588943"/>
            <a:ext cx="1008112" cy="72008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Champagne &amp; Limousines" panose="020B0502020202020204" pitchFamily="34" charset="0"/>
              </a:rPr>
              <a:t>logo</a:t>
            </a:r>
            <a:endParaRPr lang="fr-FR" sz="2400" dirty="0">
              <a:solidFill>
                <a:schemeClr val="bg1"/>
              </a:solidFill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8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" r="16258"/>
          <a:stretch/>
        </p:blipFill>
        <p:spPr>
          <a:xfrm>
            <a:off x="-1" y="-1128"/>
            <a:ext cx="7561263" cy="7562392"/>
          </a:xfrm>
        </p:spPr>
      </p:pic>
      <p:sp>
        <p:nvSpPr>
          <p:cNvPr id="6" name="Rectangle 5"/>
          <p:cNvSpPr/>
          <p:nvPr/>
        </p:nvSpPr>
        <p:spPr>
          <a:xfrm>
            <a:off x="0" y="0"/>
            <a:ext cx="7561263" cy="7561263"/>
          </a:xfrm>
          <a:prstGeom prst="rect">
            <a:avLst/>
          </a:prstGeom>
          <a:solidFill>
            <a:srgbClr val="F47B2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540271" y="3420591"/>
            <a:ext cx="6768752" cy="3168352"/>
          </a:xfrm>
          <a:prstGeom prst="rect">
            <a:avLst/>
          </a:prstGeom>
        </p:spPr>
        <p:txBody>
          <a:bodyPr vert="horz" lIns="100803" tIns="50402" rIns="100803" bIns="50402" rtlCol="0">
            <a:normAutofit/>
          </a:bodyPr>
          <a:lstStyle>
            <a:lvl1pPr marL="378013" indent="-378013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028" indent="-315011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043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406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8078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095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112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13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147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You </a:t>
            </a:r>
            <a:r>
              <a:rPr lang="en-US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want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to </a:t>
            </a:r>
            <a:r>
              <a:rPr lang="fr-FR" sz="40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be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40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helped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in </a:t>
            </a:r>
            <a:r>
              <a:rPr lang="fr-FR" sz="40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finding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an </a:t>
            </a:r>
            <a:r>
              <a:rPr lang="fr-FR" sz="40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accomodation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:</a:t>
            </a:r>
          </a:p>
          <a:p>
            <a:pPr marL="457200" indent="-457200">
              <a:buFont typeface="Arial" pitchFamily="34" charset="0"/>
              <a:buBlip>
                <a:blip r:embed="rId3"/>
              </a:buBlip>
            </a:pP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CROUS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housing</a:t>
            </a:r>
            <a:endParaRPr lang="fr-FR" sz="24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marL="457200" indent="-457200">
              <a:buFont typeface="Arial" pitchFamily="34" charset="0"/>
              <a:buBlip>
                <a:blip r:embed="rId3"/>
              </a:buBlip>
            </a:pP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Bedandschool</a:t>
            </a:r>
            <a:endParaRPr lang="fr-FR" sz="24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marL="457200" indent="-457200">
              <a:buFont typeface="Arial" pitchFamily="34" charset="0"/>
              <a:buBlip>
                <a:blip r:embed="rId3"/>
              </a:buBlip>
            </a:pP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Ads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on internet</a:t>
            </a:r>
            <a:endParaRPr lang="fr-FR" sz="24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14138"/>
            <a:ext cx="4716735" cy="414165"/>
          </a:xfrm>
          <a:prstGeom prst="rect">
            <a:avLst/>
          </a:prstGeom>
          <a:solidFill>
            <a:srgbClr val="EB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r>
              <a:rPr lang="fr-FR" sz="1600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REGISTER ON </a:t>
            </a:r>
            <a:r>
              <a:rPr lang="fr-FR" sz="1600" b="1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BUDDYSYSTEM.EU</a:t>
            </a:r>
            <a:endParaRPr lang="fr-FR" sz="1600" dirty="0"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6295" y="1044327"/>
            <a:ext cx="6048672" cy="1456005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Why should you get a French buddy ?</a:t>
            </a:r>
            <a:endParaRPr lang="en-US" sz="44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116335" y="6588943"/>
            <a:ext cx="5328592" cy="567680"/>
          </a:xfrm>
          <a:prstGeom prst="rect">
            <a:avLst/>
          </a:prstGeom>
        </p:spPr>
        <p:txBody>
          <a:bodyPr vert="horz" lIns="100803" tIns="50402" rIns="100803" bIns="50402" rtlCol="0">
            <a:noAutofit/>
          </a:bodyPr>
          <a:lstStyle>
            <a:lvl1pPr marL="0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017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8035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2052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6069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20086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4104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8121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2138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#</a:t>
            </a:r>
            <a:r>
              <a:rPr lang="fr-FR" sz="3200" dirty="0" err="1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</a:t>
            </a:r>
            <a:r>
              <a:rPr lang="fr-FR" sz="32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uddySystem</a:t>
            </a:r>
            <a:endParaRPr lang="fr-FR" sz="28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4887" y="6588943"/>
            <a:ext cx="1008112" cy="72008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Champagne &amp; Limousines" panose="020B0502020202020204" pitchFamily="34" charset="0"/>
              </a:rPr>
              <a:t>logo</a:t>
            </a:r>
            <a:endParaRPr lang="fr-FR" sz="2400" dirty="0">
              <a:solidFill>
                <a:schemeClr val="bg1"/>
              </a:solidFill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69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wnload / By Paweł Kadys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9997"/>
          <a:stretch/>
        </p:blipFill>
        <p:spPr bwMode="auto">
          <a:xfrm>
            <a:off x="-1" y="0"/>
            <a:ext cx="7561263" cy="756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7561263" cy="7561263"/>
          </a:xfrm>
          <a:prstGeom prst="rect">
            <a:avLst/>
          </a:prstGeom>
          <a:solidFill>
            <a:srgbClr val="EB202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540271" y="3420591"/>
            <a:ext cx="6768752" cy="3168352"/>
          </a:xfrm>
          <a:prstGeom prst="rect">
            <a:avLst/>
          </a:prstGeom>
        </p:spPr>
        <p:txBody>
          <a:bodyPr vert="horz" lIns="100803" tIns="50402" rIns="100803" bIns="50402" rtlCol="0">
            <a:normAutofit/>
          </a:bodyPr>
          <a:lstStyle>
            <a:lvl1pPr marL="378013" indent="-378013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028" indent="-315011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043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406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8078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095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112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13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147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You </a:t>
            </a:r>
            <a:r>
              <a:rPr lang="en-US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want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to </a:t>
            </a:r>
            <a:r>
              <a:rPr lang="fr-FR" sz="40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be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40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helped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40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with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French </a:t>
            </a:r>
            <a:r>
              <a:rPr lang="fr-FR" sz="40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paperwork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:</a:t>
            </a:r>
          </a:p>
          <a:p>
            <a:pPr marL="457200" indent="-457200">
              <a:buFont typeface="Arial" pitchFamily="34" charset="0"/>
              <a:buBlip>
                <a:blip r:embed="rId3"/>
              </a:buBlip>
            </a:pP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Open a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bank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account</a:t>
            </a:r>
            <a:endParaRPr lang="fr-FR" sz="24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marL="457200" indent="-457200">
              <a:buFont typeface="Arial" pitchFamily="34" charset="0"/>
              <a:buBlip>
                <a:blip r:embed="rId3"/>
              </a:buBlip>
            </a:pP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Register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for a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student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social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insurance</a:t>
            </a:r>
            <a:endParaRPr lang="fr-FR" sz="24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marL="457200" indent="-457200">
              <a:buFont typeface="Arial" pitchFamily="34" charset="0"/>
              <a:buBlip>
                <a:blip r:embed="rId3"/>
              </a:buBlip>
            </a:pP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Have a home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insurance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endParaRPr lang="fr-FR" sz="24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14138"/>
            <a:ext cx="4716735" cy="414165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r>
              <a:rPr lang="fr-FR" sz="1600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REGISTER ON </a:t>
            </a:r>
            <a:r>
              <a:rPr lang="fr-FR" sz="1600" b="1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BUDDYSYSTEM.EU</a:t>
            </a:r>
            <a:endParaRPr lang="fr-FR" sz="1600" dirty="0"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6295" y="1044327"/>
            <a:ext cx="6048672" cy="1456005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Why should you get a French buddy ?</a:t>
            </a:r>
            <a:endParaRPr lang="en-US" sz="44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116335" y="6588943"/>
            <a:ext cx="5328592" cy="567680"/>
          </a:xfrm>
          <a:prstGeom prst="rect">
            <a:avLst/>
          </a:prstGeom>
        </p:spPr>
        <p:txBody>
          <a:bodyPr vert="horz" lIns="100803" tIns="50402" rIns="100803" bIns="50402" rtlCol="0">
            <a:noAutofit/>
          </a:bodyPr>
          <a:lstStyle>
            <a:lvl1pPr marL="0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017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8035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2052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6069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20086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4104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8121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2138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#</a:t>
            </a:r>
            <a:r>
              <a:rPr lang="fr-FR" sz="32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BuddySystem</a:t>
            </a:r>
            <a:endParaRPr lang="fr-FR" sz="28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4887" y="6588943"/>
            <a:ext cx="1008112" cy="72008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Champagne &amp; Limousines" panose="020B0502020202020204" pitchFamily="34" charset="0"/>
              </a:rPr>
              <a:t>logo</a:t>
            </a:r>
            <a:endParaRPr lang="fr-FR" sz="2400" dirty="0">
              <a:solidFill>
                <a:schemeClr val="bg1"/>
              </a:solidFill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27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1" r="8892"/>
          <a:stretch/>
        </p:blipFill>
        <p:spPr>
          <a:xfrm>
            <a:off x="0" y="-1"/>
            <a:ext cx="7561264" cy="7561264"/>
          </a:xfrm>
        </p:spPr>
      </p:pic>
      <p:sp>
        <p:nvSpPr>
          <p:cNvPr id="6" name="Rectangle 5"/>
          <p:cNvSpPr/>
          <p:nvPr/>
        </p:nvSpPr>
        <p:spPr>
          <a:xfrm>
            <a:off x="0" y="0"/>
            <a:ext cx="7561263" cy="7561263"/>
          </a:xfrm>
          <a:prstGeom prst="rect">
            <a:avLst/>
          </a:prstGeom>
          <a:solidFill>
            <a:srgbClr val="F47B2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540271" y="3420591"/>
            <a:ext cx="6768752" cy="3168352"/>
          </a:xfrm>
          <a:prstGeom prst="rect">
            <a:avLst/>
          </a:prstGeom>
        </p:spPr>
        <p:txBody>
          <a:bodyPr vert="horz" lIns="100803" tIns="50402" rIns="100803" bIns="50402" rtlCol="0">
            <a:normAutofit/>
          </a:bodyPr>
          <a:lstStyle>
            <a:lvl1pPr marL="378013" indent="-378013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028" indent="-315011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043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406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8078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095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112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13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147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You </a:t>
            </a:r>
            <a:r>
              <a:rPr lang="en-US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want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to </a:t>
            </a:r>
            <a:r>
              <a:rPr lang="fr-FR" sz="40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be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40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welcomed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:</a:t>
            </a:r>
          </a:p>
          <a:p>
            <a:pPr marL="457200" indent="-457200">
              <a:buFont typeface="Arial" pitchFamily="34" charset="0"/>
              <a:buBlip>
                <a:blip r:embed="rId3"/>
              </a:buBlip>
            </a:pP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Being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helped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as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soon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as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you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arrive by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your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</a:t>
            </a:r>
            <a:endParaRPr lang="fr-FR" sz="24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marL="457200" indent="-457200">
              <a:buFont typeface="Arial" pitchFamily="34" charset="0"/>
              <a:buBlip>
                <a:blip r:embed="rId3"/>
              </a:buBlip>
            </a:pP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Or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being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helped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by an ESN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member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if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your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can’t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on the exact date</a:t>
            </a:r>
            <a:endParaRPr lang="fr-FR" sz="24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14138"/>
            <a:ext cx="4716735" cy="414165"/>
          </a:xfrm>
          <a:prstGeom prst="rect">
            <a:avLst/>
          </a:prstGeom>
          <a:solidFill>
            <a:srgbClr val="EB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r>
              <a:rPr lang="fr-FR" sz="1600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REGISTER ON </a:t>
            </a:r>
            <a:r>
              <a:rPr lang="fr-FR" sz="1600" b="1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BUDDYSYSTEM.EU</a:t>
            </a:r>
            <a:endParaRPr lang="fr-FR" sz="1600" dirty="0"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6295" y="1044327"/>
            <a:ext cx="6048672" cy="1456005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Why should you get a French buddy ?</a:t>
            </a:r>
            <a:endParaRPr lang="en-US" sz="44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116335" y="6588943"/>
            <a:ext cx="5328592" cy="567680"/>
          </a:xfrm>
          <a:prstGeom prst="rect">
            <a:avLst/>
          </a:prstGeom>
        </p:spPr>
        <p:txBody>
          <a:bodyPr vert="horz" lIns="100803" tIns="50402" rIns="100803" bIns="50402" rtlCol="0">
            <a:noAutofit/>
          </a:bodyPr>
          <a:lstStyle>
            <a:lvl1pPr marL="0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017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8035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2052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6069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20086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4104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8121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2138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#</a:t>
            </a:r>
            <a:r>
              <a:rPr lang="fr-FR" sz="32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BuddySystem</a:t>
            </a:r>
            <a:endParaRPr lang="fr-FR" sz="28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4887" y="6588943"/>
            <a:ext cx="1008112" cy="72008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Champagne &amp; Limousines" panose="020B0502020202020204" pitchFamily="34" charset="0"/>
              </a:rPr>
              <a:t>logo</a:t>
            </a:r>
            <a:endParaRPr lang="fr-FR" sz="2400" dirty="0">
              <a:solidFill>
                <a:schemeClr val="bg1"/>
              </a:solidFill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54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1" b="8733"/>
          <a:stretch/>
        </p:blipFill>
        <p:spPr>
          <a:xfrm flipH="1">
            <a:off x="0" y="0"/>
            <a:ext cx="7561262" cy="7561264"/>
          </a:xfrm>
          <a:solidFill>
            <a:srgbClr val="7AC143"/>
          </a:solidFill>
        </p:spPr>
      </p:pic>
      <p:sp>
        <p:nvSpPr>
          <p:cNvPr id="6" name="Rectangle 5"/>
          <p:cNvSpPr/>
          <p:nvPr/>
        </p:nvSpPr>
        <p:spPr>
          <a:xfrm>
            <a:off x="0" y="0"/>
            <a:ext cx="7561263" cy="7561263"/>
          </a:xfrm>
          <a:prstGeom prst="rect">
            <a:avLst/>
          </a:prstGeom>
          <a:solidFill>
            <a:srgbClr val="F47B2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540271" y="3420591"/>
            <a:ext cx="6768752" cy="3168352"/>
          </a:xfrm>
          <a:prstGeom prst="rect">
            <a:avLst/>
          </a:prstGeom>
        </p:spPr>
        <p:txBody>
          <a:bodyPr vert="horz" lIns="100803" tIns="50402" rIns="100803" bIns="50402" rtlCol="0">
            <a:normAutofit/>
          </a:bodyPr>
          <a:lstStyle>
            <a:lvl1pPr marL="378013" indent="-378013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028" indent="-315011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043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406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8078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095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112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13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147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You </a:t>
            </a:r>
            <a:r>
              <a:rPr lang="en-US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want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to </a:t>
            </a:r>
            <a:r>
              <a:rPr lang="fr-FR" sz="40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discover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French cooking :</a:t>
            </a:r>
          </a:p>
          <a:p>
            <a:pPr marL="457200" indent="-457200">
              <a:buFont typeface="Arial" pitchFamily="34" charset="0"/>
              <a:buBlip>
                <a:blip r:embed="rId3"/>
              </a:buBlip>
            </a:pP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Pâté en pot</a:t>
            </a:r>
          </a:p>
          <a:p>
            <a:pPr marL="457200" indent="-457200">
              <a:buFont typeface="Arial" pitchFamily="34" charset="0"/>
              <a:buBlip>
                <a:blip r:embed="rId3"/>
              </a:buBlip>
            </a:pP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Quiche lorraine</a:t>
            </a:r>
          </a:p>
          <a:p>
            <a:pPr marL="457200" indent="-457200">
              <a:buBlip>
                <a:blip r:embed="rId3"/>
              </a:buBlip>
            </a:pPr>
            <a:r>
              <a:rPr lang="fr-FR" sz="24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Kouign-amann</a:t>
            </a:r>
          </a:p>
          <a:p>
            <a:pPr marL="457200" indent="-457200">
              <a:buFont typeface="Arial" pitchFamily="34" charset="0"/>
              <a:buBlip>
                <a:blip r:embed="rId3"/>
              </a:buBlip>
            </a:pP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Cervelle de canut</a:t>
            </a:r>
            <a:endParaRPr lang="fr-FR" sz="24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14138"/>
            <a:ext cx="4716735" cy="414165"/>
          </a:xfrm>
          <a:prstGeom prst="rect">
            <a:avLst/>
          </a:prstGeom>
          <a:solidFill>
            <a:srgbClr val="EB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r>
              <a:rPr lang="fr-FR" sz="1600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REGISTER ON </a:t>
            </a:r>
            <a:r>
              <a:rPr lang="fr-FR" sz="1600" b="1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BUDDYSYSTEM.EU</a:t>
            </a:r>
            <a:endParaRPr lang="fr-FR" sz="1600" dirty="0"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6295" y="1044327"/>
            <a:ext cx="6048672" cy="1456005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Why should you get a French buddy ?</a:t>
            </a:r>
            <a:endParaRPr lang="en-US" sz="44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116335" y="6588943"/>
            <a:ext cx="5328592" cy="567680"/>
          </a:xfrm>
          <a:prstGeom prst="rect">
            <a:avLst/>
          </a:prstGeom>
        </p:spPr>
        <p:txBody>
          <a:bodyPr vert="horz" lIns="100803" tIns="50402" rIns="100803" bIns="50402" rtlCol="0">
            <a:noAutofit/>
          </a:bodyPr>
          <a:lstStyle>
            <a:lvl1pPr marL="0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017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8035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2052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6069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20086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4104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8121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2138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#</a:t>
            </a:r>
            <a:r>
              <a:rPr lang="fr-FR" sz="32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BuddySystem</a:t>
            </a:r>
            <a:endParaRPr lang="fr-FR" sz="28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4887" y="6588943"/>
            <a:ext cx="1008112" cy="72008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Champagne &amp; Limousines" panose="020B0502020202020204" pitchFamily="34" charset="0"/>
              </a:rPr>
              <a:t>logo</a:t>
            </a:r>
            <a:endParaRPr lang="fr-FR" sz="2400" dirty="0">
              <a:solidFill>
                <a:schemeClr val="bg1"/>
              </a:solidFill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57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t="11721" r="41308" b="7895"/>
          <a:stretch/>
        </p:blipFill>
        <p:spPr>
          <a:xfrm>
            <a:off x="-1" y="0"/>
            <a:ext cx="7561263" cy="7561264"/>
          </a:xfrm>
        </p:spPr>
      </p:pic>
      <p:sp>
        <p:nvSpPr>
          <p:cNvPr id="6" name="Rectangle 5"/>
          <p:cNvSpPr/>
          <p:nvPr/>
        </p:nvSpPr>
        <p:spPr>
          <a:xfrm>
            <a:off x="-1" y="0"/>
            <a:ext cx="7561263" cy="7561263"/>
          </a:xfrm>
          <a:prstGeom prst="rect">
            <a:avLst/>
          </a:prstGeom>
          <a:solidFill>
            <a:srgbClr val="F47B2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endParaRPr lang="fr-FR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540271" y="3420591"/>
            <a:ext cx="6768752" cy="3168352"/>
          </a:xfrm>
          <a:prstGeom prst="rect">
            <a:avLst/>
          </a:prstGeom>
        </p:spPr>
        <p:txBody>
          <a:bodyPr vert="horz" lIns="100803" tIns="50402" rIns="100803" bIns="50402" rtlCol="0">
            <a:normAutofit/>
          </a:bodyPr>
          <a:lstStyle>
            <a:lvl1pPr marL="378013" indent="-378013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028" indent="-315011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043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406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8078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095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112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13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147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You </a:t>
            </a:r>
            <a:r>
              <a:rPr lang="en-US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want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to </a:t>
            </a:r>
            <a:r>
              <a:rPr lang="fr-FR" sz="40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be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40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advised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on how to </a:t>
            </a:r>
            <a:r>
              <a:rPr lang="fr-FR" sz="40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travel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40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around</a:t>
            </a:r>
            <a:r>
              <a:rPr lang="fr-FR" sz="40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:</a:t>
            </a:r>
          </a:p>
          <a:p>
            <a:pPr marL="457200" indent="-457200">
              <a:buFont typeface="Arial" pitchFamily="34" charset="0"/>
              <a:buBlip>
                <a:blip r:embed="rId3"/>
              </a:buBlip>
            </a:pP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Bus and tramway</a:t>
            </a:r>
          </a:p>
          <a:p>
            <a:pPr marL="457200" indent="-457200">
              <a:buFont typeface="Arial" pitchFamily="34" charset="0"/>
              <a:buBlip>
                <a:blip r:embed="rId3"/>
              </a:buBlip>
            </a:pP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Trains and </a:t>
            </a:r>
            <a:r>
              <a:rPr lang="fr-FR" sz="24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regional</a:t>
            </a:r>
            <a:r>
              <a:rPr lang="fr-FR" sz="2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buses </a:t>
            </a:r>
            <a:endParaRPr lang="fr-FR" sz="24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14138"/>
            <a:ext cx="4716735" cy="414165"/>
          </a:xfrm>
          <a:prstGeom prst="rect">
            <a:avLst/>
          </a:prstGeom>
          <a:solidFill>
            <a:srgbClr val="EB2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spcCol="0" rtlCol="0" anchor="ctr"/>
          <a:lstStyle/>
          <a:p>
            <a:pPr algn="ctr"/>
            <a:r>
              <a:rPr lang="fr-FR" sz="1600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REGISTER ON </a:t>
            </a:r>
            <a:r>
              <a:rPr lang="fr-FR" sz="1600" b="1" dirty="0" smtClean="0">
                <a:latin typeface="Century Gothic" panose="020B0502020202020204" pitchFamily="34" charset="0"/>
                <a:ea typeface="Champagne &amp; Limousines" panose="020B0502020202020204" pitchFamily="34" charset="0"/>
              </a:rPr>
              <a:t>BUDDYSYSTEM.EU</a:t>
            </a:r>
            <a:endParaRPr lang="fr-FR" sz="1600" dirty="0"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6295" y="1044327"/>
            <a:ext cx="6048672" cy="1456005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Why should you get a French buddy ?</a:t>
            </a:r>
            <a:endParaRPr lang="en-US" sz="44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116335" y="6588943"/>
            <a:ext cx="5328592" cy="567680"/>
          </a:xfrm>
          <a:prstGeom prst="rect">
            <a:avLst/>
          </a:prstGeom>
        </p:spPr>
        <p:txBody>
          <a:bodyPr vert="horz" lIns="100803" tIns="50402" rIns="100803" bIns="50402" rtlCol="0">
            <a:noAutofit/>
          </a:bodyPr>
          <a:lstStyle>
            <a:lvl1pPr marL="0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017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8035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2052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6069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20086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4104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8121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2138" indent="0" algn="ctr" defTabSz="1008035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#</a:t>
            </a:r>
            <a:r>
              <a:rPr lang="fr-FR" sz="3200" dirty="0" err="1" smtClean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BuddySystem</a:t>
            </a:r>
            <a:endParaRPr lang="fr-FR" sz="2800" dirty="0" smtClean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4887" y="6588943"/>
            <a:ext cx="1008112" cy="72008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Champagne &amp; Limousines" panose="020B0502020202020204" pitchFamily="34" charset="0"/>
              </a:rPr>
              <a:t>logo</a:t>
            </a:r>
            <a:endParaRPr lang="fr-FR" sz="2400" dirty="0">
              <a:solidFill>
                <a:schemeClr val="bg1"/>
              </a:solidFill>
              <a:latin typeface="Century Gothic" panose="020B0502020202020204" pitchFamily="34" charset="0"/>
              <a:ea typeface="Champagne &amp; Limousines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01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C008C">
            <a:alpha val="60000"/>
          </a:srgbClr>
        </a:solidFill>
        <a:ln>
          <a:noFill/>
        </a:ln>
      </a:spPr>
      <a:bodyPr lIns="100803" tIns="50402" rIns="100803" bIns="50402" spcCol="0"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ESN_Presentation_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SN_Presentation_Template" id="{8C2D9F8E-EEC1-C949-8216-691BB7C20A96}" vid="{B23C0CB7-ACA3-2242-BF67-4B5822C1CB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2620</TotalTime>
  <Words>667</Words>
  <Application>Microsoft Office PowerPoint</Application>
  <PresentationFormat>Personnalisé</PresentationFormat>
  <Paragraphs>134</Paragraphs>
  <Slides>27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27</vt:i4>
      </vt:variant>
    </vt:vector>
  </HeadingPairs>
  <TitlesOfParts>
    <vt:vector size="29" baseType="lpstr">
      <vt:lpstr>Thème Office</vt:lpstr>
      <vt:lpstr>ESN_Presentation_Template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pwincessjj</dc:creator>
  <cp:lastModifiedBy>pwincessjj</cp:lastModifiedBy>
  <cp:revision>81</cp:revision>
  <dcterms:created xsi:type="dcterms:W3CDTF">2016-08-09T19:51:41Z</dcterms:created>
  <dcterms:modified xsi:type="dcterms:W3CDTF">2016-10-13T22:26:58Z</dcterms:modified>
</cp:coreProperties>
</file>