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handoutMasterIdLst>
    <p:handoutMasterId r:id="rId16"/>
  </p:handoutMasterIdLst>
  <p:sldIdLst>
    <p:sldId id="262" r:id="rId7"/>
    <p:sldId id="265" r:id="rId8"/>
    <p:sldId id="271" r:id="rId9"/>
    <p:sldId id="266" r:id="rId10"/>
    <p:sldId id="267" r:id="rId11"/>
    <p:sldId id="268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292D78"/>
    <a:srgbClr val="2E3192"/>
    <a:srgbClr val="F47B20"/>
    <a:srgbClr val="00AEEF"/>
    <a:srgbClr val="E5722A"/>
    <a:srgbClr val="00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6778"/>
  </p:normalViewPr>
  <p:slideViewPr>
    <p:cSldViewPr snapToGrid="0">
      <p:cViewPr>
        <p:scale>
          <a:sx n="75" d="100"/>
          <a:sy n="75" d="100"/>
        </p:scale>
        <p:origin x="-888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6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ESN Lausanne</a:t>
            </a:r>
            <a:endParaRPr lang="fr-F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6471" y="6141493"/>
            <a:ext cx="7886700" cy="46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cap="none" spc="-4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</a:lstStyle>
          <a:p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Lionel Lüthi – </a:t>
            </a:r>
            <a:r>
              <a:rPr lang="fr-FR" sz="1800" b="0" spc="0" dirty="0" err="1" smtClean="0">
                <a:solidFill>
                  <a:srgbClr val="EC008C"/>
                </a:solidFill>
                <a:latin typeface="MagdaClean" pitchFamily="50" charset="0"/>
              </a:rPr>
              <a:t>Alumni</a:t>
            </a:r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 – lionel.luethi@gmail.com</a:t>
            </a:r>
            <a:endParaRPr lang="en-US" sz="700" b="0" spc="0" dirty="0">
              <a:solidFill>
                <a:srgbClr val="EC008C"/>
              </a:solidFill>
              <a:latin typeface="MagdaCle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sections, 1 </a:t>
            </a:r>
            <a:r>
              <a:rPr lang="fr-CH" dirty="0" err="1" smtClean="0"/>
              <a:t>heart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for a total of 800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</a:p>
          <a:p>
            <a:pPr lvl="1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intercommittee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week-ends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2-3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pubnight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sport/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hiking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(cultural coffee,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etc…)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Week-end  Intercom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 descr="https://fbcdn-sphotos-h-a.akamaihd.net/hphotos-ak-xpa1/v/t1.0-9/12143083_10207556844150348_7276315765917942936_n.jpg?oh=e148ae1c71c5153cd8d47d2fb6c115df&amp;oe=5766B1DA&amp;__gda__=1465898444_e216d3445b73150d919f6795f5950f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1878330"/>
            <a:ext cx="6751320" cy="465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5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Interesting</a:t>
            </a:r>
            <a:r>
              <a:rPr lang="fr-CH" dirty="0" smtClean="0"/>
              <a:t> Events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Trip to Lucerne</a:t>
            </a:r>
          </a:p>
          <a:p>
            <a:pPr lvl="1"/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French sections + Lugano,  120-150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(220 in 2016 !!!)</a:t>
            </a:r>
          </a:p>
          <a:p>
            <a:pPr lvl="1"/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Special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activities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Alphorn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concert,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launching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flag…)</a:t>
            </a:r>
          </a:p>
          <a:p>
            <a:pPr lvl="1"/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Usually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November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7th time in 2016</a:t>
            </a:r>
          </a:p>
          <a:p>
            <a:pPr lvl="1"/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Important to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integrate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small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sections and to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get</a:t>
            </a:r>
            <a:r>
              <a:rPr lang="fr-CH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know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each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other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other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sections</a:t>
            </a:r>
          </a:p>
          <a:p>
            <a:pPr lvl="1"/>
            <a:r>
              <a:rPr lang="fr-CH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</a:t>
            </a:r>
            <a:r>
              <a:rPr lang="fr-CH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baby &lt;3	</a:t>
            </a:r>
            <a:endParaRPr lang="fr-CH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Trip to Lucerne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 descr="https://scontent-ams2-1.xx.fbcdn.net/hphotos-xtf1/v/t1.0-9/8938_10205903833974102_4208528825170884166_n.jpg?oh=c834057ffbbf920906a0aa1b8fff41ea&amp;oe=575562B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" y="1953405"/>
            <a:ext cx="4272299" cy="29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scontent-ams2-1.xx.fbcdn.net/hphotos-ash2/v/t1.0-9/10155021_10205903889735496_4560313510389057003_n.jpg?oh=d2772917b1ac5335f229c5af35f31d47&amp;oe=576A45B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3930555"/>
            <a:ext cx="4653886" cy="2606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5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Titanic </a:t>
            </a:r>
            <a:r>
              <a:rPr lang="fr-CH" dirty="0" err="1" smtClean="0"/>
              <a:t>Lémanic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Event ESN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a boat for a gala night</a:t>
            </a:r>
          </a:p>
          <a:p>
            <a:pPr lvl="1"/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acitivities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casino, photo point,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magician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tease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ESN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  <a:p>
            <a:pPr lvl="1"/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1920’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themed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May, 4th time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 night for the CNR Lausanne 2015</a:t>
            </a:r>
          </a:p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places for international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2016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Titanic </a:t>
            </a:r>
            <a:r>
              <a:rPr lang="fr-CH" dirty="0" err="1" smtClean="0"/>
              <a:t>Lémanic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 descr="https://scontent-ams2-1.xx.fbcdn.net/hphotos-frc3/v/t1.0-9/941803_10151521362313557_451450408_n.jpg?oh=993f910a30f3288d66a3c9069f2b235d&amp;oe=5729C5C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4" y="2935689"/>
            <a:ext cx="4005748" cy="274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scontent-ams2-1.xx.fbcdn.net/hphotos-xfa1/v/t1.0-9/425289_10151522471308557_1012000578_n.jpg?oh=ccb9c0f7a70925c92463be5ee39316aa&amp;oe=5724589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4" y="1953050"/>
            <a:ext cx="3916906" cy="274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scontent-ams2-1.xx.fbcdn.net/hphotos-xpa1/v/t1.0-9/969580_10151521334798557_1127846917_n.jpg?oh=7eba83e964f07487f1bdd30479ab9209&amp;oe=576AC9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33" y="4043577"/>
            <a:ext cx="3908418" cy="257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6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ESN </a:t>
            </a:r>
            <a:r>
              <a:rPr lang="fr-CH" dirty="0" err="1" smtClean="0"/>
              <a:t>Switzerland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sections, 3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NP a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2500-3000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incoming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week-end !!! 100 people in a chalet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 NB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members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Actually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working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a 3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years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strategy</a:t>
            </a:r>
            <a:endParaRPr lang="fr-CH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Chuchischäschtli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B23C0CB7-ACA3-2242-BF67-4B5822C1CBAC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58F95ED1-D381-E848-A43D-BA26F689261E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FB38C7B7-4A96-CB48-A8A7-E4907D62DBEB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9543D352-9046-C340-82A0-24CCC21CD76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058F1B41-6DD0-9E44-94A6-D0439E9A16B5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655B86D7-9111-B54D-A816-8C0BA8D67E1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ESN_Presentation_Template</Template>
  <TotalTime>7</TotalTime>
  <Words>228</Words>
  <Application>Microsoft Office PowerPoint</Application>
  <PresentationFormat>Affichage à l'écran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ESN_Presentation_Template</vt:lpstr>
      <vt:lpstr>Cyan</vt:lpstr>
      <vt:lpstr>Green</vt:lpstr>
      <vt:lpstr>Magenta</vt:lpstr>
      <vt:lpstr>Dark Blue</vt:lpstr>
      <vt:lpstr>Orange</vt:lpstr>
      <vt:lpstr>ESN Lausanne</vt:lpstr>
      <vt:lpstr>2 sections, 1 heart</vt:lpstr>
      <vt:lpstr>Week-end  Intercom</vt:lpstr>
      <vt:lpstr>Interesting Events</vt:lpstr>
      <vt:lpstr>Trip to Lucerne</vt:lpstr>
      <vt:lpstr>Titanic Lémanic</vt:lpstr>
      <vt:lpstr>Titanic Lémanic</vt:lpstr>
      <vt:lpstr>ESN Switzerland</vt:lpstr>
      <vt:lpstr>Questions ??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Communication Gaffar Rampage for CNR Novi Sad 2015</dc:title>
  <dc:creator>Gaffar Rampage</dc:creator>
  <cp:lastModifiedBy>Lionel</cp:lastModifiedBy>
  <cp:revision>49</cp:revision>
  <dcterms:created xsi:type="dcterms:W3CDTF">2015-09-15T17:48:37Z</dcterms:created>
  <dcterms:modified xsi:type="dcterms:W3CDTF">2016-02-24T11:29:00Z</dcterms:modified>
</cp:coreProperties>
</file>