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66" r:id="rId4"/>
    <p:sldId id="264" r:id="rId5"/>
    <p:sldId id="267" r:id="rId6"/>
    <p:sldId id="281" r:id="rId7"/>
    <p:sldId id="279" r:id="rId8"/>
    <p:sldId id="280" r:id="rId9"/>
    <p:sldId id="268" r:id="rId10"/>
    <p:sldId id="285" r:id="rId11"/>
    <p:sldId id="282" r:id="rId12"/>
    <p:sldId id="295" r:id="rId13"/>
    <p:sldId id="269" r:id="rId14"/>
    <p:sldId id="270" r:id="rId15"/>
    <p:sldId id="271" r:id="rId16"/>
    <p:sldId id="272" r:id="rId17"/>
    <p:sldId id="273" r:id="rId18"/>
    <p:sldId id="296" r:id="rId19"/>
    <p:sldId id="289" r:id="rId20"/>
    <p:sldId id="290" r:id="rId21"/>
    <p:sldId id="291" r:id="rId22"/>
    <p:sldId id="277" r:id="rId23"/>
    <p:sldId id="293" r:id="rId24"/>
    <p:sldId id="294" r:id="rId2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DD7"/>
    <a:srgbClr val="78C042"/>
    <a:srgbClr val="EB4E8B"/>
    <a:srgbClr val="EF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704"/>
  </p:normalViewPr>
  <p:slideViewPr>
    <p:cSldViewPr>
      <p:cViewPr varScale="1">
        <p:scale>
          <a:sx n="87" d="100"/>
          <a:sy n="87" d="100"/>
        </p:scale>
        <p:origin x="157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C3B4E-0985-664D-8FFF-E0A08288019D}" type="doc">
      <dgm:prSet loTypeId="urn:microsoft.com/office/officeart/2005/8/layout/hProcess6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9C203B2-1D0E-A84F-BAD4-FABC2EC281B1}">
      <dgm:prSet phldrT="[Texte]"/>
      <dgm:spPr/>
      <dgm:t>
        <a:bodyPr/>
        <a:lstStyle/>
        <a:p>
          <a:r>
            <a:rPr lang="fr-FR" dirty="0" smtClean="0"/>
            <a:t>Aout</a:t>
          </a:r>
          <a:endParaRPr lang="fr-FR" dirty="0"/>
        </a:p>
      </dgm:t>
    </dgm:pt>
    <dgm:pt modelId="{FDCEBC97-BA90-D940-B4B0-ABC05CA67ED4}" type="parTrans" cxnId="{72DD7D33-9D28-6D49-8755-6F08B6085EC5}">
      <dgm:prSet/>
      <dgm:spPr/>
      <dgm:t>
        <a:bodyPr/>
        <a:lstStyle/>
        <a:p>
          <a:endParaRPr lang="fr-FR"/>
        </a:p>
      </dgm:t>
    </dgm:pt>
    <dgm:pt modelId="{E056D9AC-1E41-CA41-84B5-C9A0F37960AF}" type="sibTrans" cxnId="{72DD7D33-9D28-6D49-8755-6F08B6085EC5}">
      <dgm:prSet/>
      <dgm:spPr/>
      <dgm:t>
        <a:bodyPr/>
        <a:lstStyle/>
        <a:p>
          <a:endParaRPr lang="fr-FR"/>
        </a:p>
      </dgm:t>
    </dgm:pt>
    <dgm:pt modelId="{A8611D3C-194B-EE48-BAE4-3562E01E2688}">
      <dgm:prSet phldrT="[Texte]"/>
      <dgm:spPr/>
      <dgm:t>
        <a:bodyPr/>
        <a:lstStyle/>
        <a:p>
          <a:r>
            <a:rPr lang="fr-FR" dirty="0" smtClean="0"/>
            <a:t>Obtention KA2</a:t>
          </a:r>
          <a:endParaRPr lang="fr-FR" dirty="0"/>
        </a:p>
      </dgm:t>
    </dgm:pt>
    <dgm:pt modelId="{1F6849A2-3613-A146-AE4D-2AE7B65A6858}" type="parTrans" cxnId="{9901E7BB-4078-1042-96A3-034A3A0B4E57}">
      <dgm:prSet/>
      <dgm:spPr/>
      <dgm:t>
        <a:bodyPr/>
        <a:lstStyle/>
        <a:p>
          <a:endParaRPr lang="fr-FR"/>
        </a:p>
      </dgm:t>
    </dgm:pt>
    <dgm:pt modelId="{8B3B0B87-4DF2-9F42-89F6-793B25C5D30B}" type="sibTrans" cxnId="{9901E7BB-4078-1042-96A3-034A3A0B4E57}">
      <dgm:prSet/>
      <dgm:spPr/>
      <dgm:t>
        <a:bodyPr/>
        <a:lstStyle/>
        <a:p>
          <a:endParaRPr lang="fr-FR"/>
        </a:p>
      </dgm:t>
    </dgm:pt>
    <dgm:pt modelId="{686AF6AC-79EE-8441-B78F-BF6100289823}">
      <dgm:prSet phldrT="[Texte]"/>
      <dgm:spPr/>
      <dgm:t>
        <a:bodyPr/>
        <a:lstStyle/>
        <a:p>
          <a:r>
            <a:rPr lang="fr-FR" dirty="0" smtClean="0"/>
            <a:t>Octobre</a:t>
          </a:r>
          <a:endParaRPr lang="fr-FR" dirty="0"/>
        </a:p>
      </dgm:t>
    </dgm:pt>
    <dgm:pt modelId="{465083B1-73C1-8844-A709-AEB6891EF6E7}" type="parTrans" cxnId="{9F35349A-30AC-1D4C-B205-EFB725046A7C}">
      <dgm:prSet/>
      <dgm:spPr/>
      <dgm:t>
        <a:bodyPr/>
        <a:lstStyle/>
        <a:p>
          <a:endParaRPr lang="fr-FR"/>
        </a:p>
      </dgm:t>
    </dgm:pt>
    <dgm:pt modelId="{01D601C4-C84E-BC4F-93AF-9D061CB6969D}" type="sibTrans" cxnId="{9F35349A-30AC-1D4C-B205-EFB725046A7C}">
      <dgm:prSet/>
      <dgm:spPr/>
      <dgm:t>
        <a:bodyPr/>
        <a:lstStyle/>
        <a:p>
          <a:endParaRPr lang="fr-FR"/>
        </a:p>
      </dgm:t>
    </dgm:pt>
    <dgm:pt modelId="{445F3CC7-DF2C-4C4C-903B-A4C4913A95E0}">
      <dgm:prSet phldrT="[Texte]"/>
      <dgm:spPr/>
      <dgm:t>
        <a:bodyPr/>
        <a:lstStyle/>
        <a:p>
          <a:r>
            <a:rPr lang="fr-FR" dirty="0" smtClean="0"/>
            <a:t>Recrutement IT</a:t>
          </a:r>
          <a:endParaRPr lang="fr-FR" dirty="0"/>
        </a:p>
      </dgm:t>
    </dgm:pt>
    <dgm:pt modelId="{D731897A-666E-5B4B-81F2-0F5D5D27562D}" type="parTrans" cxnId="{CCC170F1-45A7-1F44-818F-6B34ABC4EB7D}">
      <dgm:prSet/>
      <dgm:spPr/>
      <dgm:t>
        <a:bodyPr/>
        <a:lstStyle/>
        <a:p>
          <a:endParaRPr lang="fr-FR"/>
        </a:p>
      </dgm:t>
    </dgm:pt>
    <dgm:pt modelId="{CC833C80-1FE9-384A-B26C-C170DDD8AFC2}" type="sibTrans" cxnId="{CCC170F1-45A7-1F44-818F-6B34ABC4EB7D}">
      <dgm:prSet/>
      <dgm:spPr/>
      <dgm:t>
        <a:bodyPr/>
        <a:lstStyle/>
        <a:p>
          <a:endParaRPr lang="fr-FR"/>
        </a:p>
      </dgm:t>
    </dgm:pt>
    <dgm:pt modelId="{1E691930-AC47-5C48-A03D-35225BF55565}">
      <dgm:prSet phldrT="[Texte]"/>
      <dgm:spPr/>
      <dgm:t>
        <a:bodyPr/>
        <a:lstStyle/>
        <a:p>
          <a:r>
            <a:rPr lang="fr-FR" dirty="0" smtClean="0"/>
            <a:t>Fin octobre</a:t>
          </a:r>
          <a:endParaRPr lang="fr-FR" dirty="0"/>
        </a:p>
      </dgm:t>
    </dgm:pt>
    <dgm:pt modelId="{D2C2714A-F35B-DD4C-81B8-42DA5E066774}" type="parTrans" cxnId="{9C943E19-AEE3-D74D-B6B5-131144338BFA}">
      <dgm:prSet/>
      <dgm:spPr/>
      <dgm:t>
        <a:bodyPr/>
        <a:lstStyle/>
        <a:p>
          <a:endParaRPr lang="fr-FR"/>
        </a:p>
      </dgm:t>
    </dgm:pt>
    <dgm:pt modelId="{FFEA2974-5F38-4F4A-927F-277E4B88C47E}" type="sibTrans" cxnId="{9C943E19-AEE3-D74D-B6B5-131144338BFA}">
      <dgm:prSet/>
      <dgm:spPr/>
      <dgm:t>
        <a:bodyPr/>
        <a:lstStyle/>
        <a:p>
          <a:endParaRPr lang="fr-FR"/>
        </a:p>
      </dgm:t>
    </dgm:pt>
    <dgm:pt modelId="{B7EF8E00-BDEE-C941-A0CF-BF1D4FBF00E4}">
      <dgm:prSet phldrT="[Texte]"/>
      <dgm:spPr/>
      <dgm:t>
        <a:bodyPr/>
        <a:lstStyle/>
        <a:p>
          <a:r>
            <a:rPr lang="fr-FR" dirty="0" smtClean="0"/>
            <a:t>Consortium</a:t>
          </a:r>
          <a:endParaRPr lang="fr-FR" dirty="0"/>
        </a:p>
      </dgm:t>
    </dgm:pt>
    <dgm:pt modelId="{6F9EB32A-B427-1B42-9130-B4137D734B2B}" type="parTrans" cxnId="{771414F9-B0DE-5F4D-97B7-87C6650F875F}">
      <dgm:prSet/>
      <dgm:spPr/>
      <dgm:t>
        <a:bodyPr/>
        <a:lstStyle/>
        <a:p>
          <a:endParaRPr lang="fr-FR"/>
        </a:p>
      </dgm:t>
    </dgm:pt>
    <dgm:pt modelId="{A6B34FB3-C826-5747-B85B-8F43D939EB07}" type="sibTrans" cxnId="{771414F9-B0DE-5F4D-97B7-87C6650F875F}">
      <dgm:prSet/>
      <dgm:spPr/>
      <dgm:t>
        <a:bodyPr/>
        <a:lstStyle/>
        <a:p>
          <a:endParaRPr lang="fr-FR"/>
        </a:p>
      </dgm:t>
    </dgm:pt>
    <dgm:pt modelId="{4C295B57-92D5-1748-8E10-D60B20C3D608}">
      <dgm:prSet phldrT="[Texte]"/>
      <dgm:spPr/>
      <dgm:t>
        <a:bodyPr/>
        <a:lstStyle/>
        <a:p>
          <a:r>
            <a:rPr lang="fr-FR" dirty="0" smtClean="0"/>
            <a:t>--&gt; 2018</a:t>
          </a:r>
          <a:endParaRPr lang="fr-FR" dirty="0"/>
        </a:p>
      </dgm:t>
    </dgm:pt>
    <dgm:pt modelId="{72CEA0A2-B27E-FB4F-8EC3-793D54F664B8}" type="parTrans" cxnId="{F7075557-8666-0A4E-B63D-17BF81856B0D}">
      <dgm:prSet/>
      <dgm:spPr/>
      <dgm:t>
        <a:bodyPr/>
        <a:lstStyle/>
        <a:p>
          <a:endParaRPr lang="fr-FR"/>
        </a:p>
      </dgm:t>
    </dgm:pt>
    <dgm:pt modelId="{FF9274C9-CEED-8944-B8DE-33F6920D7D78}" type="sibTrans" cxnId="{F7075557-8666-0A4E-B63D-17BF81856B0D}">
      <dgm:prSet/>
      <dgm:spPr/>
      <dgm:t>
        <a:bodyPr/>
        <a:lstStyle/>
        <a:p>
          <a:endParaRPr lang="fr-FR"/>
        </a:p>
      </dgm:t>
    </dgm:pt>
    <dgm:pt modelId="{C956A304-F94F-A949-B47B-4A543B7732FA}">
      <dgm:prSet phldrT="[Texte]"/>
      <dgm:spPr/>
      <dgm:t>
        <a:bodyPr/>
        <a:lstStyle/>
        <a:p>
          <a:r>
            <a:rPr lang="fr-FR" dirty="0" smtClean="0"/>
            <a:t>Diffusion aux pays partenaires</a:t>
          </a:r>
          <a:endParaRPr lang="fr-FR" dirty="0"/>
        </a:p>
      </dgm:t>
    </dgm:pt>
    <dgm:pt modelId="{C230BB6B-4483-BE40-899E-DE26EECE7857}" type="parTrans" cxnId="{444BC601-955A-DE47-AA5B-D2697240A711}">
      <dgm:prSet/>
      <dgm:spPr/>
      <dgm:t>
        <a:bodyPr/>
        <a:lstStyle/>
        <a:p>
          <a:endParaRPr lang="fr-FR"/>
        </a:p>
      </dgm:t>
    </dgm:pt>
    <dgm:pt modelId="{88AE4167-88F6-324D-BC78-0E4B702744FA}" type="sibTrans" cxnId="{444BC601-955A-DE47-AA5B-D2697240A711}">
      <dgm:prSet/>
      <dgm:spPr/>
      <dgm:t>
        <a:bodyPr/>
        <a:lstStyle/>
        <a:p>
          <a:endParaRPr lang="fr-FR"/>
        </a:p>
      </dgm:t>
    </dgm:pt>
    <dgm:pt modelId="{8C1A8F53-3D09-3544-AF37-1F74AE3232CA}">
      <dgm:prSet phldrT="[Texte]"/>
      <dgm:spPr/>
      <dgm:t>
        <a:bodyPr/>
        <a:lstStyle/>
        <a:p>
          <a:r>
            <a:rPr lang="fr-FR" dirty="0" smtClean="0"/>
            <a:t>2019/20</a:t>
          </a:r>
          <a:endParaRPr lang="fr-FR" dirty="0"/>
        </a:p>
      </dgm:t>
    </dgm:pt>
    <dgm:pt modelId="{FD7D4BFA-6EDC-3F4A-A700-D4D6390DA532}" type="parTrans" cxnId="{7985106D-33C1-194D-A711-342BA0542F78}">
      <dgm:prSet/>
      <dgm:spPr/>
      <dgm:t>
        <a:bodyPr/>
        <a:lstStyle/>
        <a:p>
          <a:endParaRPr lang="fr-FR"/>
        </a:p>
      </dgm:t>
    </dgm:pt>
    <dgm:pt modelId="{744FC709-6E83-3241-90FA-738FEE3ADC12}" type="sibTrans" cxnId="{7985106D-33C1-194D-A711-342BA0542F78}">
      <dgm:prSet/>
      <dgm:spPr/>
      <dgm:t>
        <a:bodyPr/>
        <a:lstStyle/>
        <a:p>
          <a:endParaRPr lang="fr-FR"/>
        </a:p>
      </dgm:t>
    </dgm:pt>
    <dgm:pt modelId="{381F6ACF-4B1E-2848-9A0B-5F45E0780C85}">
      <dgm:prSet phldrT="[Texte]"/>
      <dgm:spPr/>
      <dgm:t>
        <a:bodyPr/>
        <a:lstStyle/>
        <a:p>
          <a:r>
            <a:rPr lang="fr-FR" dirty="0" smtClean="0"/>
            <a:t>Diffusion général</a:t>
          </a:r>
          <a:endParaRPr lang="fr-FR" dirty="0"/>
        </a:p>
      </dgm:t>
    </dgm:pt>
    <dgm:pt modelId="{1759963F-B01E-DD4B-9577-30554C234FDD}" type="parTrans" cxnId="{2C72C651-EB73-954D-98F6-0AB9F6689182}">
      <dgm:prSet/>
      <dgm:spPr/>
      <dgm:t>
        <a:bodyPr/>
        <a:lstStyle/>
        <a:p>
          <a:endParaRPr lang="fr-FR"/>
        </a:p>
      </dgm:t>
    </dgm:pt>
    <dgm:pt modelId="{BAC8890F-F049-B54A-A3FB-CA06A063961D}" type="sibTrans" cxnId="{2C72C651-EB73-954D-98F6-0AB9F6689182}">
      <dgm:prSet/>
      <dgm:spPr/>
      <dgm:t>
        <a:bodyPr/>
        <a:lstStyle/>
        <a:p>
          <a:endParaRPr lang="fr-FR"/>
        </a:p>
      </dgm:t>
    </dgm:pt>
    <dgm:pt modelId="{EB0DD473-7CE5-2541-BA6F-14A20E5A7F36}" type="pres">
      <dgm:prSet presAssocID="{8AEC3B4E-0985-664D-8FFF-E0A0828801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ADCF5A-F041-2741-BBC0-B3FEF3D0DCF4}" type="pres">
      <dgm:prSet presAssocID="{49C203B2-1D0E-A84F-BAD4-FABC2EC281B1}" presName="compNode" presStyleCnt="0"/>
      <dgm:spPr/>
      <dgm:t>
        <a:bodyPr/>
        <a:lstStyle/>
        <a:p>
          <a:endParaRPr lang="fr-FR"/>
        </a:p>
      </dgm:t>
    </dgm:pt>
    <dgm:pt modelId="{B2EE82D4-E94F-7C47-BE41-5724D9DEE5A1}" type="pres">
      <dgm:prSet presAssocID="{49C203B2-1D0E-A84F-BAD4-FABC2EC281B1}" presName="noGeometry" presStyleCnt="0"/>
      <dgm:spPr/>
      <dgm:t>
        <a:bodyPr/>
        <a:lstStyle/>
        <a:p>
          <a:endParaRPr lang="fr-FR"/>
        </a:p>
      </dgm:t>
    </dgm:pt>
    <dgm:pt modelId="{1D4F4835-CB15-C14F-942A-BCC6F83A80C6}" type="pres">
      <dgm:prSet presAssocID="{49C203B2-1D0E-A84F-BAD4-FABC2EC281B1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274995-96B4-5F40-9624-CA38C930DF29}" type="pres">
      <dgm:prSet presAssocID="{49C203B2-1D0E-A84F-BAD4-FABC2EC281B1}" presName="childTextHidden" presStyleLbl="bgAccFollowNode1" presStyleIdx="0" presStyleCnt="5"/>
      <dgm:spPr/>
      <dgm:t>
        <a:bodyPr/>
        <a:lstStyle/>
        <a:p>
          <a:endParaRPr lang="fr-FR"/>
        </a:p>
      </dgm:t>
    </dgm:pt>
    <dgm:pt modelId="{B00036F8-CA11-0844-9351-BA5D2A02EC0D}" type="pres">
      <dgm:prSet presAssocID="{49C203B2-1D0E-A84F-BAD4-FABC2EC281B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98909D-698F-2249-A69E-F1E6800655F7}" type="pres">
      <dgm:prSet presAssocID="{49C203B2-1D0E-A84F-BAD4-FABC2EC281B1}" presName="aSpace" presStyleCnt="0"/>
      <dgm:spPr/>
      <dgm:t>
        <a:bodyPr/>
        <a:lstStyle/>
        <a:p>
          <a:endParaRPr lang="fr-FR"/>
        </a:p>
      </dgm:t>
    </dgm:pt>
    <dgm:pt modelId="{4C4C00CB-2D5F-B74E-8450-0BA9324E3AC5}" type="pres">
      <dgm:prSet presAssocID="{686AF6AC-79EE-8441-B78F-BF6100289823}" presName="compNode" presStyleCnt="0"/>
      <dgm:spPr/>
      <dgm:t>
        <a:bodyPr/>
        <a:lstStyle/>
        <a:p>
          <a:endParaRPr lang="fr-FR"/>
        </a:p>
      </dgm:t>
    </dgm:pt>
    <dgm:pt modelId="{B1FC1BD4-6328-6846-9253-D130D4418E80}" type="pres">
      <dgm:prSet presAssocID="{686AF6AC-79EE-8441-B78F-BF6100289823}" presName="noGeometry" presStyleCnt="0"/>
      <dgm:spPr/>
      <dgm:t>
        <a:bodyPr/>
        <a:lstStyle/>
        <a:p>
          <a:endParaRPr lang="fr-FR"/>
        </a:p>
      </dgm:t>
    </dgm:pt>
    <dgm:pt modelId="{C23DB061-044A-2442-884E-5745826D865D}" type="pres">
      <dgm:prSet presAssocID="{686AF6AC-79EE-8441-B78F-BF6100289823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5A735F-D566-6744-9B9E-B6A3F6A0E278}" type="pres">
      <dgm:prSet presAssocID="{686AF6AC-79EE-8441-B78F-BF6100289823}" presName="childTextHidden" presStyleLbl="bgAccFollowNode1" presStyleIdx="1" presStyleCnt="5"/>
      <dgm:spPr/>
      <dgm:t>
        <a:bodyPr/>
        <a:lstStyle/>
        <a:p>
          <a:endParaRPr lang="fr-FR"/>
        </a:p>
      </dgm:t>
    </dgm:pt>
    <dgm:pt modelId="{B13BDA86-CF03-9544-85FE-54AD04BB9722}" type="pres">
      <dgm:prSet presAssocID="{686AF6AC-79EE-8441-B78F-BF610028982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E55C15-C56B-FE43-B66B-70C7549E306F}" type="pres">
      <dgm:prSet presAssocID="{686AF6AC-79EE-8441-B78F-BF6100289823}" presName="aSpace" presStyleCnt="0"/>
      <dgm:spPr/>
      <dgm:t>
        <a:bodyPr/>
        <a:lstStyle/>
        <a:p>
          <a:endParaRPr lang="fr-FR"/>
        </a:p>
      </dgm:t>
    </dgm:pt>
    <dgm:pt modelId="{0B72F05C-0540-F34F-9492-734353515C71}" type="pres">
      <dgm:prSet presAssocID="{1E691930-AC47-5C48-A03D-35225BF55565}" presName="compNode" presStyleCnt="0"/>
      <dgm:spPr/>
      <dgm:t>
        <a:bodyPr/>
        <a:lstStyle/>
        <a:p>
          <a:endParaRPr lang="fr-FR"/>
        </a:p>
      </dgm:t>
    </dgm:pt>
    <dgm:pt modelId="{10B8D558-A0F5-1541-A2D0-9D23A570449C}" type="pres">
      <dgm:prSet presAssocID="{1E691930-AC47-5C48-A03D-35225BF55565}" presName="noGeometry" presStyleCnt="0"/>
      <dgm:spPr/>
      <dgm:t>
        <a:bodyPr/>
        <a:lstStyle/>
        <a:p>
          <a:endParaRPr lang="fr-FR"/>
        </a:p>
      </dgm:t>
    </dgm:pt>
    <dgm:pt modelId="{44C84373-9531-DE46-B38B-E309AAD8697E}" type="pres">
      <dgm:prSet presAssocID="{1E691930-AC47-5C48-A03D-35225BF55565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BAA00D-2052-6D47-BAF3-4A04F06221E1}" type="pres">
      <dgm:prSet presAssocID="{1E691930-AC47-5C48-A03D-35225BF55565}" presName="childTextHidden" presStyleLbl="bgAccFollowNode1" presStyleIdx="2" presStyleCnt="5"/>
      <dgm:spPr/>
      <dgm:t>
        <a:bodyPr/>
        <a:lstStyle/>
        <a:p>
          <a:endParaRPr lang="fr-FR"/>
        </a:p>
      </dgm:t>
    </dgm:pt>
    <dgm:pt modelId="{523BCD10-7927-DF4F-81B3-C9698EFDA1BC}" type="pres">
      <dgm:prSet presAssocID="{1E691930-AC47-5C48-A03D-35225BF5556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FAEE1-9AC0-2242-A5F1-BA24C923BE84}" type="pres">
      <dgm:prSet presAssocID="{1E691930-AC47-5C48-A03D-35225BF55565}" presName="aSpace" presStyleCnt="0"/>
      <dgm:spPr/>
      <dgm:t>
        <a:bodyPr/>
        <a:lstStyle/>
        <a:p>
          <a:endParaRPr lang="fr-FR"/>
        </a:p>
      </dgm:t>
    </dgm:pt>
    <dgm:pt modelId="{48A9B1D5-90E1-734E-B516-1AB55BE8A9BB}" type="pres">
      <dgm:prSet presAssocID="{4C295B57-92D5-1748-8E10-D60B20C3D608}" presName="compNode" presStyleCnt="0"/>
      <dgm:spPr/>
      <dgm:t>
        <a:bodyPr/>
        <a:lstStyle/>
        <a:p>
          <a:endParaRPr lang="fr-FR"/>
        </a:p>
      </dgm:t>
    </dgm:pt>
    <dgm:pt modelId="{E968D2D8-1428-F146-8629-11823D7580F8}" type="pres">
      <dgm:prSet presAssocID="{4C295B57-92D5-1748-8E10-D60B20C3D608}" presName="noGeometry" presStyleCnt="0"/>
      <dgm:spPr/>
      <dgm:t>
        <a:bodyPr/>
        <a:lstStyle/>
        <a:p>
          <a:endParaRPr lang="fr-FR"/>
        </a:p>
      </dgm:t>
    </dgm:pt>
    <dgm:pt modelId="{B4061A06-6C71-1E49-B0FF-D1B0A5F8BB74}" type="pres">
      <dgm:prSet presAssocID="{4C295B57-92D5-1748-8E10-D60B20C3D608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331012-6F1C-714E-9AC1-D9FDD993FA32}" type="pres">
      <dgm:prSet presAssocID="{4C295B57-92D5-1748-8E10-D60B20C3D608}" presName="childTextHidden" presStyleLbl="bgAccFollowNode1" presStyleIdx="3" presStyleCnt="5"/>
      <dgm:spPr/>
      <dgm:t>
        <a:bodyPr/>
        <a:lstStyle/>
        <a:p>
          <a:endParaRPr lang="fr-FR"/>
        </a:p>
      </dgm:t>
    </dgm:pt>
    <dgm:pt modelId="{F221BE3F-D009-7E4A-9CA5-C797247627A0}" type="pres">
      <dgm:prSet presAssocID="{4C295B57-92D5-1748-8E10-D60B20C3D60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6067B3-26CE-B542-89D5-32DA10BE0BCD}" type="pres">
      <dgm:prSet presAssocID="{4C295B57-92D5-1748-8E10-D60B20C3D608}" presName="aSpace" presStyleCnt="0"/>
      <dgm:spPr/>
      <dgm:t>
        <a:bodyPr/>
        <a:lstStyle/>
        <a:p>
          <a:endParaRPr lang="fr-FR"/>
        </a:p>
      </dgm:t>
    </dgm:pt>
    <dgm:pt modelId="{773B6D60-EEBD-5C45-A4C5-2F24AC8A8EB4}" type="pres">
      <dgm:prSet presAssocID="{8C1A8F53-3D09-3544-AF37-1F74AE3232CA}" presName="compNode" presStyleCnt="0"/>
      <dgm:spPr/>
      <dgm:t>
        <a:bodyPr/>
        <a:lstStyle/>
        <a:p>
          <a:endParaRPr lang="fr-FR"/>
        </a:p>
      </dgm:t>
    </dgm:pt>
    <dgm:pt modelId="{649367D0-0B52-B745-9849-9FD186A83D0D}" type="pres">
      <dgm:prSet presAssocID="{8C1A8F53-3D09-3544-AF37-1F74AE3232CA}" presName="noGeometry" presStyleCnt="0"/>
      <dgm:spPr/>
      <dgm:t>
        <a:bodyPr/>
        <a:lstStyle/>
        <a:p>
          <a:endParaRPr lang="fr-FR"/>
        </a:p>
      </dgm:t>
    </dgm:pt>
    <dgm:pt modelId="{B25FC356-1D84-A444-8EF7-A13B93FF3C1D}" type="pres">
      <dgm:prSet presAssocID="{8C1A8F53-3D09-3544-AF37-1F74AE3232CA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EA23AE-3CC2-7F48-8E8E-4EA8A9FB4F21}" type="pres">
      <dgm:prSet presAssocID="{8C1A8F53-3D09-3544-AF37-1F74AE3232CA}" presName="childTextHidden" presStyleLbl="bgAccFollowNode1" presStyleIdx="4" presStyleCnt="5"/>
      <dgm:spPr/>
      <dgm:t>
        <a:bodyPr/>
        <a:lstStyle/>
        <a:p>
          <a:endParaRPr lang="fr-FR"/>
        </a:p>
      </dgm:t>
    </dgm:pt>
    <dgm:pt modelId="{A9A096D4-E441-3D4F-A456-3769BFED3DDA}" type="pres">
      <dgm:prSet presAssocID="{8C1A8F53-3D09-3544-AF37-1F74AE3232C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B34872-6E5B-4349-A26F-7B12C1CF4D64}" type="presOf" srcId="{C956A304-F94F-A949-B47B-4A543B7732FA}" destId="{B4061A06-6C71-1E49-B0FF-D1B0A5F8BB74}" srcOrd="0" destOrd="0" presId="urn:microsoft.com/office/officeart/2005/8/layout/hProcess6"/>
    <dgm:cxn modelId="{627E4CC5-11FB-408A-A6A2-DD66B842973B}" type="presOf" srcId="{C956A304-F94F-A949-B47B-4A543B7732FA}" destId="{FB331012-6F1C-714E-9AC1-D9FDD993FA32}" srcOrd="1" destOrd="0" presId="urn:microsoft.com/office/officeart/2005/8/layout/hProcess6"/>
    <dgm:cxn modelId="{C6CFEC2F-FF8B-4739-8B7D-C345B58436BB}" type="presOf" srcId="{445F3CC7-DF2C-4C4C-903B-A4C4913A95E0}" destId="{C23DB061-044A-2442-884E-5745826D865D}" srcOrd="0" destOrd="0" presId="urn:microsoft.com/office/officeart/2005/8/layout/hProcess6"/>
    <dgm:cxn modelId="{771414F9-B0DE-5F4D-97B7-87C6650F875F}" srcId="{1E691930-AC47-5C48-A03D-35225BF55565}" destId="{B7EF8E00-BDEE-C941-A0CF-BF1D4FBF00E4}" srcOrd="0" destOrd="0" parTransId="{6F9EB32A-B427-1B42-9130-B4137D734B2B}" sibTransId="{A6B34FB3-C826-5747-B85B-8F43D939EB07}"/>
    <dgm:cxn modelId="{14B8A0C8-8706-49F7-B8F9-638326F22A77}" type="presOf" srcId="{686AF6AC-79EE-8441-B78F-BF6100289823}" destId="{B13BDA86-CF03-9544-85FE-54AD04BB9722}" srcOrd="0" destOrd="0" presId="urn:microsoft.com/office/officeart/2005/8/layout/hProcess6"/>
    <dgm:cxn modelId="{444BC601-955A-DE47-AA5B-D2697240A711}" srcId="{4C295B57-92D5-1748-8E10-D60B20C3D608}" destId="{C956A304-F94F-A949-B47B-4A543B7732FA}" srcOrd="0" destOrd="0" parTransId="{C230BB6B-4483-BE40-899E-DE26EECE7857}" sibTransId="{88AE4167-88F6-324D-BC78-0E4B702744FA}"/>
    <dgm:cxn modelId="{91278B6D-DAF3-438E-88AE-0E796BD5AACA}" type="presOf" srcId="{A8611D3C-194B-EE48-BAE4-3562E01E2688}" destId="{1D4F4835-CB15-C14F-942A-BCC6F83A80C6}" srcOrd="0" destOrd="0" presId="urn:microsoft.com/office/officeart/2005/8/layout/hProcess6"/>
    <dgm:cxn modelId="{81A5190F-58A5-43B9-B207-5EF5EDBBB055}" type="presOf" srcId="{1E691930-AC47-5C48-A03D-35225BF55565}" destId="{523BCD10-7927-DF4F-81B3-C9698EFDA1BC}" srcOrd="0" destOrd="0" presId="urn:microsoft.com/office/officeart/2005/8/layout/hProcess6"/>
    <dgm:cxn modelId="{B3763F86-6A33-4D60-BEC9-D54608AAE97F}" type="presOf" srcId="{445F3CC7-DF2C-4C4C-903B-A4C4913A95E0}" destId="{325A735F-D566-6744-9B9E-B6A3F6A0E278}" srcOrd="1" destOrd="0" presId="urn:microsoft.com/office/officeart/2005/8/layout/hProcess6"/>
    <dgm:cxn modelId="{9901E7BB-4078-1042-96A3-034A3A0B4E57}" srcId="{49C203B2-1D0E-A84F-BAD4-FABC2EC281B1}" destId="{A8611D3C-194B-EE48-BAE4-3562E01E2688}" srcOrd="0" destOrd="0" parTransId="{1F6849A2-3613-A146-AE4D-2AE7B65A6858}" sibTransId="{8B3B0B87-4DF2-9F42-89F6-793B25C5D30B}"/>
    <dgm:cxn modelId="{72DD7D33-9D28-6D49-8755-6F08B6085EC5}" srcId="{8AEC3B4E-0985-664D-8FFF-E0A08288019D}" destId="{49C203B2-1D0E-A84F-BAD4-FABC2EC281B1}" srcOrd="0" destOrd="0" parTransId="{FDCEBC97-BA90-D940-B4B0-ABC05CA67ED4}" sibTransId="{E056D9AC-1E41-CA41-84B5-C9A0F37960AF}"/>
    <dgm:cxn modelId="{1B623093-94B7-4735-B478-262B8648FC51}" type="presOf" srcId="{8C1A8F53-3D09-3544-AF37-1F74AE3232CA}" destId="{A9A096D4-E441-3D4F-A456-3769BFED3DDA}" srcOrd="0" destOrd="0" presId="urn:microsoft.com/office/officeart/2005/8/layout/hProcess6"/>
    <dgm:cxn modelId="{9F35349A-30AC-1D4C-B205-EFB725046A7C}" srcId="{8AEC3B4E-0985-664D-8FFF-E0A08288019D}" destId="{686AF6AC-79EE-8441-B78F-BF6100289823}" srcOrd="1" destOrd="0" parTransId="{465083B1-73C1-8844-A709-AEB6891EF6E7}" sibTransId="{01D601C4-C84E-BC4F-93AF-9D061CB6969D}"/>
    <dgm:cxn modelId="{7985106D-33C1-194D-A711-342BA0542F78}" srcId="{8AEC3B4E-0985-664D-8FFF-E0A08288019D}" destId="{8C1A8F53-3D09-3544-AF37-1F74AE3232CA}" srcOrd="4" destOrd="0" parTransId="{FD7D4BFA-6EDC-3F4A-A700-D4D6390DA532}" sibTransId="{744FC709-6E83-3241-90FA-738FEE3ADC12}"/>
    <dgm:cxn modelId="{19B57E32-380B-43E4-8A4F-AC77BE4D673A}" type="presOf" srcId="{B7EF8E00-BDEE-C941-A0CF-BF1D4FBF00E4}" destId="{C6BAA00D-2052-6D47-BAF3-4A04F06221E1}" srcOrd="1" destOrd="0" presId="urn:microsoft.com/office/officeart/2005/8/layout/hProcess6"/>
    <dgm:cxn modelId="{7407FB47-B769-48C0-96BC-A324DEFAAB33}" type="presOf" srcId="{B7EF8E00-BDEE-C941-A0CF-BF1D4FBF00E4}" destId="{44C84373-9531-DE46-B38B-E309AAD8697E}" srcOrd="0" destOrd="0" presId="urn:microsoft.com/office/officeart/2005/8/layout/hProcess6"/>
    <dgm:cxn modelId="{F7075557-8666-0A4E-B63D-17BF81856B0D}" srcId="{8AEC3B4E-0985-664D-8FFF-E0A08288019D}" destId="{4C295B57-92D5-1748-8E10-D60B20C3D608}" srcOrd="3" destOrd="0" parTransId="{72CEA0A2-B27E-FB4F-8EC3-793D54F664B8}" sibTransId="{FF9274C9-CEED-8944-B8DE-33F6920D7D78}"/>
    <dgm:cxn modelId="{2BF0121B-FD63-43A8-9C6C-EE2F41B1F159}" type="presOf" srcId="{A8611D3C-194B-EE48-BAE4-3562E01E2688}" destId="{05274995-96B4-5F40-9624-CA38C930DF29}" srcOrd="1" destOrd="0" presId="urn:microsoft.com/office/officeart/2005/8/layout/hProcess6"/>
    <dgm:cxn modelId="{CCC170F1-45A7-1F44-818F-6B34ABC4EB7D}" srcId="{686AF6AC-79EE-8441-B78F-BF6100289823}" destId="{445F3CC7-DF2C-4C4C-903B-A4C4913A95E0}" srcOrd="0" destOrd="0" parTransId="{D731897A-666E-5B4B-81F2-0F5D5D27562D}" sibTransId="{CC833C80-1FE9-384A-B26C-C170DDD8AFC2}"/>
    <dgm:cxn modelId="{2C72C651-EB73-954D-98F6-0AB9F6689182}" srcId="{8C1A8F53-3D09-3544-AF37-1F74AE3232CA}" destId="{381F6ACF-4B1E-2848-9A0B-5F45E0780C85}" srcOrd="0" destOrd="0" parTransId="{1759963F-B01E-DD4B-9577-30554C234FDD}" sibTransId="{BAC8890F-F049-B54A-A3FB-CA06A063961D}"/>
    <dgm:cxn modelId="{6EF4F570-6456-40EB-B856-CD6532C6FEED}" type="presOf" srcId="{4C295B57-92D5-1748-8E10-D60B20C3D608}" destId="{F221BE3F-D009-7E4A-9CA5-C797247627A0}" srcOrd="0" destOrd="0" presId="urn:microsoft.com/office/officeart/2005/8/layout/hProcess6"/>
    <dgm:cxn modelId="{01667B1A-4A3F-4343-AAC8-7AE888FA3330}" type="presOf" srcId="{381F6ACF-4B1E-2848-9A0B-5F45E0780C85}" destId="{B25FC356-1D84-A444-8EF7-A13B93FF3C1D}" srcOrd="0" destOrd="0" presId="urn:microsoft.com/office/officeart/2005/8/layout/hProcess6"/>
    <dgm:cxn modelId="{3519D2C8-3621-4A6B-A2ED-B856C097B042}" type="presOf" srcId="{8AEC3B4E-0985-664D-8FFF-E0A08288019D}" destId="{EB0DD473-7CE5-2541-BA6F-14A20E5A7F36}" srcOrd="0" destOrd="0" presId="urn:microsoft.com/office/officeart/2005/8/layout/hProcess6"/>
    <dgm:cxn modelId="{6C939EB5-F24A-44F8-8D9E-DEA6EE5EAA0F}" type="presOf" srcId="{49C203B2-1D0E-A84F-BAD4-FABC2EC281B1}" destId="{B00036F8-CA11-0844-9351-BA5D2A02EC0D}" srcOrd="0" destOrd="0" presId="urn:microsoft.com/office/officeart/2005/8/layout/hProcess6"/>
    <dgm:cxn modelId="{9C943E19-AEE3-D74D-B6B5-131144338BFA}" srcId="{8AEC3B4E-0985-664D-8FFF-E0A08288019D}" destId="{1E691930-AC47-5C48-A03D-35225BF55565}" srcOrd="2" destOrd="0" parTransId="{D2C2714A-F35B-DD4C-81B8-42DA5E066774}" sibTransId="{FFEA2974-5F38-4F4A-927F-277E4B88C47E}"/>
    <dgm:cxn modelId="{B2AE6BCE-3193-4D5E-911F-6FD66419583C}" type="presOf" srcId="{381F6ACF-4B1E-2848-9A0B-5F45E0780C85}" destId="{DBEA23AE-3CC2-7F48-8E8E-4EA8A9FB4F21}" srcOrd="1" destOrd="0" presId="urn:microsoft.com/office/officeart/2005/8/layout/hProcess6"/>
    <dgm:cxn modelId="{7B63571E-4D02-4BF1-B83A-36BB40F186E8}" type="presParOf" srcId="{EB0DD473-7CE5-2541-BA6F-14A20E5A7F36}" destId="{FDADCF5A-F041-2741-BBC0-B3FEF3D0DCF4}" srcOrd="0" destOrd="0" presId="urn:microsoft.com/office/officeart/2005/8/layout/hProcess6"/>
    <dgm:cxn modelId="{3FA0211D-1F9C-408E-A7E3-51AE203A0EEB}" type="presParOf" srcId="{FDADCF5A-F041-2741-BBC0-B3FEF3D0DCF4}" destId="{B2EE82D4-E94F-7C47-BE41-5724D9DEE5A1}" srcOrd="0" destOrd="0" presId="urn:microsoft.com/office/officeart/2005/8/layout/hProcess6"/>
    <dgm:cxn modelId="{02351541-AC03-4B15-8A58-489F3067A6CE}" type="presParOf" srcId="{FDADCF5A-F041-2741-BBC0-B3FEF3D0DCF4}" destId="{1D4F4835-CB15-C14F-942A-BCC6F83A80C6}" srcOrd="1" destOrd="0" presId="urn:microsoft.com/office/officeart/2005/8/layout/hProcess6"/>
    <dgm:cxn modelId="{E7EADB0B-6754-4362-9CCF-DE2DEEFE7FA2}" type="presParOf" srcId="{FDADCF5A-F041-2741-BBC0-B3FEF3D0DCF4}" destId="{05274995-96B4-5F40-9624-CA38C930DF29}" srcOrd="2" destOrd="0" presId="urn:microsoft.com/office/officeart/2005/8/layout/hProcess6"/>
    <dgm:cxn modelId="{3FBEF745-8BA5-47A9-BF43-0CD81615A73A}" type="presParOf" srcId="{FDADCF5A-F041-2741-BBC0-B3FEF3D0DCF4}" destId="{B00036F8-CA11-0844-9351-BA5D2A02EC0D}" srcOrd="3" destOrd="0" presId="urn:microsoft.com/office/officeart/2005/8/layout/hProcess6"/>
    <dgm:cxn modelId="{402FA6A8-BBE9-4857-834C-701D58F659D5}" type="presParOf" srcId="{EB0DD473-7CE5-2541-BA6F-14A20E5A7F36}" destId="{DC98909D-698F-2249-A69E-F1E6800655F7}" srcOrd="1" destOrd="0" presId="urn:microsoft.com/office/officeart/2005/8/layout/hProcess6"/>
    <dgm:cxn modelId="{00B253C4-116E-4B74-AB5A-C4E44DFE12ED}" type="presParOf" srcId="{EB0DD473-7CE5-2541-BA6F-14A20E5A7F36}" destId="{4C4C00CB-2D5F-B74E-8450-0BA9324E3AC5}" srcOrd="2" destOrd="0" presId="urn:microsoft.com/office/officeart/2005/8/layout/hProcess6"/>
    <dgm:cxn modelId="{75B249B0-3248-430C-BE1F-9FACA12AF11A}" type="presParOf" srcId="{4C4C00CB-2D5F-B74E-8450-0BA9324E3AC5}" destId="{B1FC1BD4-6328-6846-9253-D130D4418E80}" srcOrd="0" destOrd="0" presId="urn:microsoft.com/office/officeart/2005/8/layout/hProcess6"/>
    <dgm:cxn modelId="{74397F07-C06A-45EB-8AE8-0A88AC0FEDE5}" type="presParOf" srcId="{4C4C00CB-2D5F-B74E-8450-0BA9324E3AC5}" destId="{C23DB061-044A-2442-884E-5745826D865D}" srcOrd="1" destOrd="0" presId="urn:microsoft.com/office/officeart/2005/8/layout/hProcess6"/>
    <dgm:cxn modelId="{9712AF97-813D-4819-BFB0-6B958C0000F2}" type="presParOf" srcId="{4C4C00CB-2D5F-B74E-8450-0BA9324E3AC5}" destId="{325A735F-D566-6744-9B9E-B6A3F6A0E278}" srcOrd="2" destOrd="0" presId="urn:microsoft.com/office/officeart/2005/8/layout/hProcess6"/>
    <dgm:cxn modelId="{758CCF3C-A296-4122-A1F1-4496C1894AC2}" type="presParOf" srcId="{4C4C00CB-2D5F-B74E-8450-0BA9324E3AC5}" destId="{B13BDA86-CF03-9544-85FE-54AD04BB9722}" srcOrd="3" destOrd="0" presId="urn:microsoft.com/office/officeart/2005/8/layout/hProcess6"/>
    <dgm:cxn modelId="{17E64602-3FC3-465A-AEB2-C03321768A11}" type="presParOf" srcId="{EB0DD473-7CE5-2541-BA6F-14A20E5A7F36}" destId="{76E55C15-C56B-FE43-B66B-70C7549E306F}" srcOrd="3" destOrd="0" presId="urn:microsoft.com/office/officeart/2005/8/layout/hProcess6"/>
    <dgm:cxn modelId="{563B5BB1-9EE8-4424-8336-D52970BD04CC}" type="presParOf" srcId="{EB0DD473-7CE5-2541-BA6F-14A20E5A7F36}" destId="{0B72F05C-0540-F34F-9492-734353515C71}" srcOrd="4" destOrd="0" presId="urn:microsoft.com/office/officeart/2005/8/layout/hProcess6"/>
    <dgm:cxn modelId="{19562C19-B33F-49C4-A45B-34390DA1A439}" type="presParOf" srcId="{0B72F05C-0540-F34F-9492-734353515C71}" destId="{10B8D558-A0F5-1541-A2D0-9D23A570449C}" srcOrd="0" destOrd="0" presId="urn:microsoft.com/office/officeart/2005/8/layout/hProcess6"/>
    <dgm:cxn modelId="{4E90C4FA-D714-4DA8-94C1-7589EB2D47CE}" type="presParOf" srcId="{0B72F05C-0540-F34F-9492-734353515C71}" destId="{44C84373-9531-DE46-B38B-E309AAD8697E}" srcOrd="1" destOrd="0" presId="urn:microsoft.com/office/officeart/2005/8/layout/hProcess6"/>
    <dgm:cxn modelId="{BAC2ABDC-C3A6-401A-9800-09D6EFE2E5F1}" type="presParOf" srcId="{0B72F05C-0540-F34F-9492-734353515C71}" destId="{C6BAA00D-2052-6D47-BAF3-4A04F06221E1}" srcOrd="2" destOrd="0" presId="urn:microsoft.com/office/officeart/2005/8/layout/hProcess6"/>
    <dgm:cxn modelId="{5DA1D5BE-A2AC-49F6-B3B5-0366CBD1D843}" type="presParOf" srcId="{0B72F05C-0540-F34F-9492-734353515C71}" destId="{523BCD10-7927-DF4F-81B3-C9698EFDA1BC}" srcOrd="3" destOrd="0" presId="urn:microsoft.com/office/officeart/2005/8/layout/hProcess6"/>
    <dgm:cxn modelId="{13691338-F8E3-4CD4-87A8-766752029698}" type="presParOf" srcId="{EB0DD473-7CE5-2541-BA6F-14A20E5A7F36}" destId="{02FFAEE1-9AC0-2242-A5F1-BA24C923BE84}" srcOrd="5" destOrd="0" presId="urn:microsoft.com/office/officeart/2005/8/layout/hProcess6"/>
    <dgm:cxn modelId="{37D28EED-B853-4EB0-B40B-C9B7B672D7AC}" type="presParOf" srcId="{EB0DD473-7CE5-2541-BA6F-14A20E5A7F36}" destId="{48A9B1D5-90E1-734E-B516-1AB55BE8A9BB}" srcOrd="6" destOrd="0" presId="urn:microsoft.com/office/officeart/2005/8/layout/hProcess6"/>
    <dgm:cxn modelId="{1DEC84D0-E463-4D44-B954-96634F080388}" type="presParOf" srcId="{48A9B1D5-90E1-734E-B516-1AB55BE8A9BB}" destId="{E968D2D8-1428-F146-8629-11823D7580F8}" srcOrd="0" destOrd="0" presId="urn:microsoft.com/office/officeart/2005/8/layout/hProcess6"/>
    <dgm:cxn modelId="{D61B548E-E018-4D57-AFF0-741438456D97}" type="presParOf" srcId="{48A9B1D5-90E1-734E-B516-1AB55BE8A9BB}" destId="{B4061A06-6C71-1E49-B0FF-D1B0A5F8BB74}" srcOrd="1" destOrd="0" presId="urn:microsoft.com/office/officeart/2005/8/layout/hProcess6"/>
    <dgm:cxn modelId="{78499EF4-F8F8-4090-8197-1AF58DA9FF84}" type="presParOf" srcId="{48A9B1D5-90E1-734E-B516-1AB55BE8A9BB}" destId="{FB331012-6F1C-714E-9AC1-D9FDD993FA32}" srcOrd="2" destOrd="0" presId="urn:microsoft.com/office/officeart/2005/8/layout/hProcess6"/>
    <dgm:cxn modelId="{8BB1E57D-6F97-4024-8E14-81D617540B29}" type="presParOf" srcId="{48A9B1D5-90E1-734E-B516-1AB55BE8A9BB}" destId="{F221BE3F-D009-7E4A-9CA5-C797247627A0}" srcOrd="3" destOrd="0" presId="urn:microsoft.com/office/officeart/2005/8/layout/hProcess6"/>
    <dgm:cxn modelId="{6CE9AD78-7718-4703-8678-D48A7A69008A}" type="presParOf" srcId="{EB0DD473-7CE5-2541-BA6F-14A20E5A7F36}" destId="{2F6067B3-26CE-B542-89D5-32DA10BE0BCD}" srcOrd="7" destOrd="0" presId="urn:microsoft.com/office/officeart/2005/8/layout/hProcess6"/>
    <dgm:cxn modelId="{96F09FF2-7FDF-4170-B182-517C49E5E624}" type="presParOf" srcId="{EB0DD473-7CE5-2541-BA6F-14A20E5A7F36}" destId="{773B6D60-EEBD-5C45-A4C5-2F24AC8A8EB4}" srcOrd="8" destOrd="0" presId="urn:microsoft.com/office/officeart/2005/8/layout/hProcess6"/>
    <dgm:cxn modelId="{BB749CA9-8B01-4DD7-AE44-51F03C417C35}" type="presParOf" srcId="{773B6D60-EEBD-5C45-A4C5-2F24AC8A8EB4}" destId="{649367D0-0B52-B745-9849-9FD186A83D0D}" srcOrd="0" destOrd="0" presId="urn:microsoft.com/office/officeart/2005/8/layout/hProcess6"/>
    <dgm:cxn modelId="{F103D757-66D7-4F46-903E-D70931C83D3B}" type="presParOf" srcId="{773B6D60-EEBD-5C45-A4C5-2F24AC8A8EB4}" destId="{B25FC356-1D84-A444-8EF7-A13B93FF3C1D}" srcOrd="1" destOrd="0" presId="urn:microsoft.com/office/officeart/2005/8/layout/hProcess6"/>
    <dgm:cxn modelId="{55C9BA51-7BA5-48D6-9959-51B451B52A20}" type="presParOf" srcId="{773B6D60-EEBD-5C45-A4C5-2F24AC8A8EB4}" destId="{DBEA23AE-3CC2-7F48-8E8E-4EA8A9FB4F21}" srcOrd="2" destOrd="0" presId="urn:microsoft.com/office/officeart/2005/8/layout/hProcess6"/>
    <dgm:cxn modelId="{02F44C74-DD58-4339-A65C-85D31500D101}" type="presParOf" srcId="{773B6D60-EEBD-5C45-A4C5-2F24AC8A8EB4}" destId="{A9A096D4-E441-3D4F-A456-3769BFED3DD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F4835-CB15-C14F-942A-BCC6F83A80C6}">
      <dsp:nvSpPr>
        <dsp:cNvPr id="0" name=""/>
        <dsp:cNvSpPr/>
      </dsp:nvSpPr>
      <dsp:spPr>
        <a:xfrm>
          <a:off x="263589" y="230189"/>
          <a:ext cx="1042436" cy="91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Obtention KA2</a:t>
          </a:r>
          <a:endParaRPr lang="fr-FR" sz="700" kern="1200" dirty="0"/>
        </a:p>
      </dsp:txBody>
      <dsp:txXfrm>
        <a:off x="524198" y="366872"/>
        <a:ext cx="508188" cy="637855"/>
      </dsp:txXfrm>
    </dsp:sp>
    <dsp:sp modelId="{B00036F8-CA11-0844-9351-BA5D2A02EC0D}">
      <dsp:nvSpPr>
        <dsp:cNvPr id="0" name=""/>
        <dsp:cNvSpPr/>
      </dsp:nvSpPr>
      <dsp:spPr>
        <a:xfrm>
          <a:off x="2980" y="425190"/>
          <a:ext cx="521218" cy="5212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Aout</a:t>
          </a:r>
          <a:endParaRPr lang="fr-FR" sz="800" kern="1200" dirty="0"/>
        </a:p>
      </dsp:txBody>
      <dsp:txXfrm>
        <a:off x="79311" y="501521"/>
        <a:ext cx="368556" cy="368556"/>
      </dsp:txXfrm>
    </dsp:sp>
    <dsp:sp modelId="{C23DB061-044A-2442-884E-5745826D865D}">
      <dsp:nvSpPr>
        <dsp:cNvPr id="0" name=""/>
        <dsp:cNvSpPr/>
      </dsp:nvSpPr>
      <dsp:spPr>
        <a:xfrm>
          <a:off x="1631787" y="230189"/>
          <a:ext cx="1042436" cy="91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Recrutement IT</a:t>
          </a:r>
          <a:endParaRPr lang="fr-FR" sz="700" kern="1200" dirty="0"/>
        </a:p>
      </dsp:txBody>
      <dsp:txXfrm>
        <a:off x="1892397" y="366872"/>
        <a:ext cx="508188" cy="637855"/>
      </dsp:txXfrm>
    </dsp:sp>
    <dsp:sp modelId="{B13BDA86-CF03-9544-85FE-54AD04BB9722}">
      <dsp:nvSpPr>
        <dsp:cNvPr id="0" name=""/>
        <dsp:cNvSpPr/>
      </dsp:nvSpPr>
      <dsp:spPr>
        <a:xfrm>
          <a:off x="1371178" y="425190"/>
          <a:ext cx="521218" cy="521218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Octobre</a:t>
          </a:r>
          <a:endParaRPr lang="fr-FR" sz="800" kern="1200" dirty="0"/>
        </a:p>
      </dsp:txBody>
      <dsp:txXfrm>
        <a:off x="1447509" y="501521"/>
        <a:ext cx="368556" cy="368556"/>
      </dsp:txXfrm>
    </dsp:sp>
    <dsp:sp modelId="{44C84373-9531-DE46-B38B-E309AAD8697E}">
      <dsp:nvSpPr>
        <dsp:cNvPr id="0" name=""/>
        <dsp:cNvSpPr/>
      </dsp:nvSpPr>
      <dsp:spPr>
        <a:xfrm>
          <a:off x="2999986" y="230189"/>
          <a:ext cx="1042436" cy="91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Consortium</a:t>
          </a:r>
          <a:endParaRPr lang="fr-FR" sz="700" kern="1200" dirty="0"/>
        </a:p>
      </dsp:txBody>
      <dsp:txXfrm>
        <a:off x="3260595" y="366872"/>
        <a:ext cx="508188" cy="637855"/>
      </dsp:txXfrm>
    </dsp:sp>
    <dsp:sp modelId="{523BCD10-7927-DF4F-81B3-C9698EFDA1BC}">
      <dsp:nvSpPr>
        <dsp:cNvPr id="0" name=""/>
        <dsp:cNvSpPr/>
      </dsp:nvSpPr>
      <dsp:spPr>
        <a:xfrm>
          <a:off x="2739376" y="425190"/>
          <a:ext cx="521218" cy="52121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Fin octobre</a:t>
          </a:r>
          <a:endParaRPr lang="fr-FR" sz="800" kern="1200" dirty="0"/>
        </a:p>
      </dsp:txBody>
      <dsp:txXfrm>
        <a:off x="2815707" y="501521"/>
        <a:ext cx="368556" cy="368556"/>
      </dsp:txXfrm>
    </dsp:sp>
    <dsp:sp modelId="{B4061A06-6C71-1E49-B0FF-D1B0A5F8BB74}">
      <dsp:nvSpPr>
        <dsp:cNvPr id="0" name=""/>
        <dsp:cNvSpPr/>
      </dsp:nvSpPr>
      <dsp:spPr>
        <a:xfrm>
          <a:off x="4368184" y="230189"/>
          <a:ext cx="1042436" cy="91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Diffusion aux pays partenaires</a:t>
          </a:r>
          <a:endParaRPr lang="fr-FR" sz="700" kern="1200" dirty="0"/>
        </a:p>
      </dsp:txBody>
      <dsp:txXfrm>
        <a:off x="4628793" y="366872"/>
        <a:ext cx="508188" cy="637855"/>
      </dsp:txXfrm>
    </dsp:sp>
    <dsp:sp modelId="{F221BE3F-D009-7E4A-9CA5-C797247627A0}">
      <dsp:nvSpPr>
        <dsp:cNvPr id="0" name=""/>
        <dsp:cNvSpPr/>
      </dsp:nvSpPr>
      <dsp:spPr>
        <a:xfrm>
          <a:off x="4107575" y="425190"/>
          <a:ext cx="521218" cy="52121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--&gt; 2018</a:t>
          </a:r>
          <a:endParaRPr lang="fr-FR" sz="800" kern="1200" dirty="0"/>
        </a:p>
      </dsp:txBody>
      <dsp:txXfrm>
        <a:off x="4183906" y="501521"/>
        <a:ext cx="368556" cy="368556"/>
      </dsp:txXfrm>
    </dsp:sp>
    <dsp:sp modelId="{B25FC356-1D84-A444-8EF7-A13B93FF3C1D}">
      <dsp:nvSpPr>
        <dsp:cNvPr id="0" name=""/>
        <dsp:cNvSpPr/>
      </dsp:nvSpPr>
      <dsp:spPr>
        <a:xfrm>
          <a:off x="5736382" y="230189"/>
          <a:ext cx="1042436" cy="91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Diffusion général</a:t>
          </a:r>
          <a:endParaRPr lang="fr-FR" sz="700" kern="1200" dirty="0"/>
        </a:p>
      </dsp:txBody>
      <dsp:txXfrm>
        <a:off x="5996992" y="366872"/>
        <a:ext cx="508188" cy="637855"/>
      </dsp:txXfrm>
    </dsp:sp>
    <dsp:sp modelId="{A9A096D4-E441-3D4F-A456-3769BFED3DDA}">
      <dsp:nvSpPr>
        <dsp:cNvPr id="0" name=""/>
        <dsp:cNvSpPr/>
      </dsp:nvSpPr>
      <dsp:spPr>
        <a:xfrm>
          <a:off x="5475773" y="425190"/>
          <a:ext cx="521218" cy="52121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2019/20</a:t>
          </a:r>
          <a:endParaRPr lang="fr-FR" sz="800" kern="1200" dirty="0"/>
        </a:p>
      </dsp:txBody>
      <dsp:txXfrm>
        <a:off x="5552104" y="501521"/>
        <a:ext cx="368556" cy="368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392B-91EF-DC4A-82B3-46216356580C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DCA1A-0477-6046-9247-7473FE7CB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6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DCA1A-0477-6046-9247-7473FE7CBC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DCA1A-0477-6046-9247-7473FE7CBC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35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DCA1A-0477-6046-9247-7473FE7CBC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5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DCA1A-0477-6046-9247-7473FE7CBC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0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8662" y="2409571"/>
            <a:ext cx="464667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0920" y="4868926"/>
            <a:ext cx="4582159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 time | NP Amiens 2017</a:t>
            </a:r>
            <a:endParaRPr spc="1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1B0C-77F9-E347-809B-4CF019223470}" type="datetime1">
              <a:rPr lang="fr-FR" smtClean="0"/>
              <a:t>26/10/2017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 time | NP Amiens 2017</a:t>
            </a:r>
            <a:endParaRPr spc="1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59F5-7D49-1549-AD8B-700058C20DD5}" type="datetime1">
              <a:rPr lang="fr-FR" smtClean="0"/>
              <a:t>26/10/2017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 time | NP Amiens 2017</a:t>
            </a:r>
            <a:endParaRPr spc="13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AE2C-C660-BA40-8B41-7E5704F407EA}" type="datetime1">
              <a:rPr lang="fr-FR" smtClean="0"/>
              <a:t>26/10/2017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 time | NP Amiens 2017</a:t>
            </a:r>
            <a:endParaRPr spc="13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A99B-3BFF-E142-A45C-EB5F048C7A71}" type="datetime1">
              <a:rPr lang="fr-FR" smtClean="0"/>
              <a:t>26/10/2017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 time | NP Amiens 2017</a:t>
            </a:r>
            <a:endParaRPr spc="13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C8F1-A149-2440-806B-04026B892801}" type="datetime1">
              <a:rPr lang="fr-FR" smtClean="0"/>
              <a:t>26/10/2017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9056" y="833704"/>
            <a:ext cx="3405886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840" y="1674241"/>
            <a:ext cx="7278319" cy="257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62754" y="6415446"/>
            <a:ext cx="4802505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 time | NP Amiens 2017</a:t>
            </a:r>
            <a:endParaRPr spc="1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C69A-0BCB-1E46-95D7-8CEB875E13E0}" type="datetime1">
              <a:rPr lang="fr-FR" smtClean="0"/>
              <a:t>26/10/2017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mailto:buddysystem@ixesn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pa@ixesn.fr" TargetMode="External"/><Relationship Id="rId5" Type="http://schemas.openxmlformats.org/officeDocument/2006/relationships/hyperlink" Target="mailto:etienne.drapeau@ixesn.fr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vp.reseau@ixesn.fr" TargetMode="External"/><Relationship Id="rId4" Type="http://schemas.openxmlformats.org/officeDocument/2006/relationships/hyperlink" Target="mailto:wpa@ixesn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wpa@ixesn.fr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p.formation@ixesn.fr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cepresident.tp@ixesn.f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esident@ixesn.fr" TargetMode="External"/><Relationship Id="rId5" Type="http://schemas.openxmlformats.org/officeDocument/2006/relationships/hyperlink" Target="mailto:dg@ixesn.fr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cepresident@ixesn.fr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p.reseau@ixesn.fr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mailto:dg@ixesn.fr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iki.ixesn.fr/doku.php?id=documents:cr_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p.reseau@ixesn.fr" TargetMode="External"/><Relationship Id="rId5" Type="http://schemas.openxmlformats.org/officeDocument/2006/relationships/hyperlink" Target="mailto:president@ixesn.fr" TargetMode="External"/><Relationship Id="rId4" Type="http://schemas.openxmlformats.org/officeDocument/2006/relationships/hyperlink" Target="mailto:etienne.drapeau@ixesn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mmunication@ixesn.f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munication@ixesn.fr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28139" y="2275791"/>
            <a:ext cx="1126490" cy="521970"/>
          </a:xfrm>
          <a:custGeom>
            <a:avLst/>
            <a:gdLst/>
            <a:ahLst/>
            <a:cxnLst/>
            <a:rect l="l" t="t" r="r" b="b"/>
            <a:pathLst>
              <a:path w="1126489" h="521969">
                <a:moveTo>
                  <a:pt x="35687" y="177291"/>
                </a:moveTo>
                <a:lnTo>
                  <a:pt x="22860" y="182244"/>
                </a:lnTo>
                <a:lnTo>
                  <a:pt x="10794" y="186436"/>
                </a:lnTo>
                <a:lnTo>
                  <a:pt x="0" y="189864"/>
                </a:lnTo>
                <a:lnTo>
                  <a:pt x="2921" y="198881"/>
                </a:lnTo>
                <a:lnTo>
                  <a:pt x="13588" y="195579"/>
                </a:lnTo>
                <a:lnTo>
                  <a:pt x="26035" y="191262"/>
                </a:lnTo>
                <a:lnTo>
                  <a:pt x="39116" y="186181"/>
                </a:lnTo>
                <a:lnTo>
                  <a:pt x="35687" y="177291"/>
                </a:lnTo>
                <a:close/>
              </a:path>
              <a:path w="1126489" h="521969">
                <a:moveTo>
                  <a:pt x="96900" y="151511"/>
                </a:moveTo>
                <a:lnTo>
                  <a:pt x="66548" y="164718"/>
                </a:lnTo>
                <a:lnTo>
                  <a:pt x="61975" y="166624"/>
                </a:lnTo>
                <a:lnTo>
                  <a:pt x="65659" y="175387"/>
                </a:lnTo>
                <a:lnTo>
                  <a:pt x="87122" y="166242"/>
                </a:lnTo>
                <a:lnTo>
                  <a:pt x="100711" y="160274"/>
                </a:lnTo>
                <a:lnTo>
                  <a:pt x="96900" y="151511"/>
                </a:lnTo>
                <a:close/>
              </a:path>
              <a:path w="1126489" h="521969">
                <a:moveTo>
                  <a:pt x="157861" y="124587"/>
                </a:moveTo>
                <a:lnTo>
                  <a:pt x="123062" y="139953"/>
                </a:lnTo>
                <a:lnTo>
                  <a:pt x="126873" y="148716"/>
                </a:lnTo>
                <a:lnTo>
                  <a:pt x="161798" y="133350"/>
                </a:lnTo>
                <a:lnTo>
                  <a:pt x="157861" y="124587"/>
                </a:lnTo>
                <a:close/>
              </a:path>
              <a:path w="1126489" h="521969">
                <a:moveTo>
                  <a:pt x="219202" y="98170"/>
                </a:moveTo>
                <a:lnTo>
                  <a:pt x="184150" y="113029"/>
                </a:lnTo>
                <a:lnTo>
                  <a:pt x="187833" y="121792"/>
                </a:lnTo>
                <a:lnTo>
                  <a:pt x="205994" y="113918"/>
                </a:lnTo>
                <a:lnTo>
                  <a:pt x="222885" y="106933"/>
                </a:lnTo>
                <a:lnTo>
                  <a:pt x="219202" y="98170"/>
                </a:lnTo>
                <a:close/>
              </a:path>
              <a:path w="1126489" h="521969">
                <a:moveTo>
                  <a:pt x="281050" y="72897"/>
                </a:moveTo>
                <a:lnTo>
                  <a:pt x="247015" y="86487"/>
                </a:lnTo>
                <a:lnTo>
                  <a:pt x="245491" y="86994"/>
                </a:lnTo>
                <a:lnTo>
                  <a:pt x="249174" y="95884"/>
                </a:lnTo>
                <a:lnTo>
                  <a:pt x="250698" y="95250"/>
                </a:lnTo>
                <a:lnTo>
                  <a:pt x="284480" y="81661"/>
                </a:lnTo>
                <a:lnTo>
                  <a:pt x="281050" y="72897"/>
                </a:lnTo>
                <a:close/>
              </a:path>
              <a:path w="1126489" h="521969">
                <a:moveTo>
                  <a:pt x="343662" y="49402"/>
                </a:moveTo>
                <a:lnTo>
                  <a:pt x="340613" y="50418"/>
                </a:lnTo>
                <a:lnTo>
                  <a:pt x="307721" y="62611"/>
                </a:lnTo>
                <a:lnTo>
                  <a:pt x="311150" y="71500"/>
                </a:lnTo>
                <a:lnTo>
                  <a:pt x="343916" y="59308"/>
                </a:lnTo>
                <a:lnTo>
                  <a:pt x="346710" y="58419"/>
                </a:lnTo>
                <a:lnTo>
                  <a:pt x="343662" y="49402"/>
                </a:lnTo>
                <a:close/>
              </a:path>
              <a:path w="1126489" h="521969">
                <a:moveTo>
                  <a:pt x="407288" y="28828"/>
                </a:moveTo>
                <a:lnTo>
                  <a:pt x="388238" y="34543"/>
                </a:lnTo>
                <a:lnTo>
                  <a:pt x="370840" y="40386"/>
                </a:lnTo>
                <a:lnTo>
                  <a:pt x="373761" y="49402"/>
                </a:lnTo>
                <a:lnTo>
                  <a:pt x="391287" y="43561"/>
                </a:lnTo>
                <a:lnTo>
                  <a:pt x="409956" y="37972"/>
                </a:lnTo>
                <a:lnTo>
                  <a:pt x="407288" y="28828"/>
                </a:lnTo>
                <a:close/>
              </a:path>
              <a:path w="1126489" h="521969">
                <a:moveTo>
                  <a:pt x="472186" y="12318"/>
                </a:moveTo>
                <a:lnTo>
                  <a:pt x="459231" y="15112"/>
                </a:lnTo>
                <a:lnTo>
                  <a:pt x="435737" y="20954"/>
                </a:lnTo>
                <a:lnTo>
                  <a:pt x="434848" y="21081"/>
                </a:lnTo>
                <a:lnTo>
                  <a:pt x="437388" y="30352"/>
                </a:lnTo>
                <a:lnTo>
                  <a:pt x="438277" y="30099"/>
                </a:lnTo>
                <a:lnTo>
                  <a:pt x="461518" y="24256"/>
                </a:lnTo>
                <a:lnTo>
                  <a:pt x="474218" y="21589"/>
                </a:lnTo>
                <a:lnTo>
                  <a:pt x="472186" y="12318"/>
                </a:lnTo>
                <a:close/>
              </a:path>
              <a:path w="1126489" h="521969">
                <a:moveTo>
                  <a:pt x="538607" y="1904"/>
                </a:moveTo>
                <a:lnTo>
                  <a:pt x="527685" y="2920"/>
                </a:lnTo>
                <a:lnTo>
                  <a:pt x="505206" y="6095"/>
                </a:lnTo>
                <a:lnTo>
                  <a:pt x="500380" y="6857"/>
                </a:lnTo>
                <a:lnTo>
                  <a:pt x="502158" y="16255"/>
                </a:lnTo>
                <a:lnTo>
                  <a:pt x="506984" y="15366"/>
                </a:lnTo>
                <a:lnTo>
                  <a:pt x="529082" y="12445"/>
                </a:lnTo>
                <a:lnTo>
                  <a:pt x="539496" y="11429"/>
                </a:lnTo>
                <a:lnTo>
                  <a:pt x="538607" y="1904"/>
                </a:lnTo>
                <a:close/>
              </a:path>
              <a:path w="1126489" h="521969">
                <a:moveTo>
                  <a:pt x="605384" y="9525"/>
                </a:moveTo>
                <a:lnTo>
                  <a:pt x="571500" y="9525"/>
                </a:lnTo>
                <a:lnTo>
                  <a:pt x="591693" y="9778"/>
                </a:lnTo>
                <a:lnTo>
                  <a:pt x="605282" y="10794"/>
                </a:lnTo>
                <a:lnTo>
                  <a:pt x="605384" y="9525"/>
                </a:lnTo>
                <a:close/>
              </a:path>
              <a:path w="1126489" h="521969">
                <a:moveTo>
                  <a:pt x="570992" y="0"/>
                </a:moveTo>
                <a:lnTo>
                  <a:pt x="567309" y="126"/>
                </a:lnTo>
                <a:lnTo>
                  <a:pt x="567690" y="9651"/>
                </a:lnTo>
                <a:lnTo>
                  <a:pt x="571500" y="9525"/>
                </a:lnTo>
                <a:lnTo>
                  <a:pt x="605384" y="9525"/>
                </a:lnTo>
                <a:lnTo>
                  <a:pt x="606044" y="1396"/>
                </a:lnTo>
                <a:lnTo>
                  <a:pt x="591819" y="253"/>
                </a:lnTo>
                <a:lnTo>
                  <a:pt x="570992" y="0"/>
                </a:lnTo>
                <a:close/>
              </a:path>
              <a:path w="1126489" h="521969">
                <a:moveTo>
                  <a:pt x="635000" y="5714"/>
                </a:moveTo>
                <a:lnTo>
                  <a:pt x="632713" y="14986"/>
                </a:lnTo>
                <a:lnTo>
                  <a:pt x="647319" y="18541"/>
                </a:lnTo>
                <a:lnTo>
                  <a:pt x="664463" y="24383"/>
                </a:lnTo>
                <a:lnTo>
                  <a:pt x="668274" y="26034"/>
                </a:lnTo>
                <a:lnTo>
                  <a:pt x="672084" y="17271"/>
                </a:lnTo>
                <a:lnTo>
                  <a:pt x="667512" y="15366"/>
                </a:lnTo>
                <a:lnTo>
                  <a:pt x="649478" y="9270"/>
                </a:lnTo>
                <a:lnTo>
                  <a:pt x="635000" y="5714"/>
                </a:lnTo>
                <a:close/>
              </a:path>
              <a:path w="1126489" h="521969">
                <a:moveTo>
                  <a:pt x="698119" y="29844"/>
                </a:moveTo>
                <a:lnTo>
                  <a:pt x="693674" y="38226"/>
                </a:lnTo>
                <a:lnTo>
                  <a:pt x="699388" y="41275"/>
                </a:lnTo>
                <a:lnTo>
                  <a:pt x="716915" y="51942"/>
                </a:lnTo>
                <a:lnTo>
                  <a:pt x="725678" y="57912"/>
                </a:lnTo>
                <a:lnTo>
                  <a:pt x="731012" y="50037"/>
                </a:lnTo>
                <a:lnTo>
                  <a:pt x="721994" y="43814"/>
                </a:lnTo>
                <a:lnTo>
                  <a:pt x="703834" y="32765"/>
                </a:lnTo>
                <a:lnTo>
                  <a:pt x="698119" y="29844"/>
                </a:lnTo>
                <a:close/>
              </a:path>
              <a:path w="1126489" h="521969">
                <a:moveTo>
                  <a:pt x="754253" y="67055"/>
                </a:moveTo>
                <a:lnTo>
                  <a:pt x="748538" y="74675"/>
                </a:lnTo>
                <a:lnTo>
                  <a:pt x="752348" y="77596"/>
                </a:lnTo>
                <a:lnTo>
                  <a:pt x="770001" y="92201"/>
                </a:lnTo>
                <a:lnTo>
                  <a:pt x="777494" y="98805"/>
                </a:lnTo>
                <a:lnTo>
                  <a:pt x="783844" y="91693"/>
                </a:lnTo>
                <a:lnTo>
                  <a:pt x="776097" y="84836"/>
                </a:lnTo>
                <a:lnTo>
                  <a:pt x="758190" y="69976"/>
                </a:lnTo>
                <a:lnTo>
                  <a:pt x="754253" y="67055"/>
                </a:lnTo>
                <a:close/>
              </a:path>
              <a:path w="1126489" h="521969">
                <a:moveTo>
                  <a:pt x="804926" y="111125"/>
                </a:moveTo>
                <a:lnTo>
                  <a:pt x="798322" y="118109"/>
                </a:lnTo>
                <a:lnTo>
                  <a:pt x="805307" y="124713"/>
                </a:lnTo>
                <a:lnTo>
                  <a:pt x="825246" y="144652"/>
                </a:lnTo>
                <a:lnTo>
                  <a:pt x="832104" y="138175"/>
                </a:lnTo>
                <a:lnTo>
                  <a:pt x="829563" y="135508"/>
                </a:lnTo>
                <a:lnTo>
                  <a:pt x="811911" y="117728"/>
                </a:lnTo>
                <a:lnTo>
                  <a:pt x="804926" y="111125"/>
                </a:lnTo>
                <a:close/>
              </a:path>
              <a:path w="1126489" h="521969">
                <a:moveTo>
                  <a:pt x="851788" y="159130"/>
                </a:moveTo>
                <a:lnTo>
                  <a:pt x="844677" y="165480"/>
                </a:lnTo>
                <a:lnTo>
                  <a:pt x="857377" y="179450"/>
                </a:lnTo>
                <a:lnTo>
                  <a:pt x="869823" y="193928"/>
                </a:lnTo>
                <a:lnTo>
                  <a:pt x="877062" y="187705"/>
                </a:lnTo>
                <a:lnTo>
                  <a:pt x="864488" y="173100"/>
                </a:lnTo>
                <a:lnTo>
                  <a:pt x="851788" y="159130"/>
                </a:lnTo>
                <a:close/>
              </a:path>
              <a:path w="1126489" h="521969">
                <a:moveTo>
                  <a:pt x="895604" y="209422"/>
                </a:moveTo>
                <a:lnTo>
                  <a:pt x="888365" y="215645"/>
                </a:lnTo>
                <a:lnTo>
                  <a:pt x="891159" y="218947"/>
                </a:lnTo>
                <a:lnTo>
                  <a:pt x="912241" y="245109"/>
                </a:lnTo>
                <a:lnTo>
                  <a:pt x="919734" y="239267"/>
                </a:lnTo>
                <a:lnTo>
                  <a:pt x="898398" y="212725"/>
                </a:lnTo>
                <a:lnTo>
                  <a:pt x="895604" y="209422"/>
                </a:lnTo>
                <a:close/>
              </a:path>
              <a:path w="1126489" h="521969">
                <a:moveTo>
                  <a:pt x="937513" y="261746"/>
                </a:moveTo>
                <a:lnTo>
                  <a:pt x="929894" y="267462"/>
                </a:lnTo>
                <a:lnTo>
                  <a:pt x="953135" y="297688"/>
                </a:lnTo>
                <a:lnTo>
                  <a:pt x="960755" y="291845"/>
                </a:lnTo>
                <a:lnTo>
                  <a:pt x="937513" y="261746"/>
                </a:lnTo>
                <a:close/>
              </a:path>
              <a:path w="1126489" h="521969">
                <a:moveTo>
                  <a:pt x="977773" y="314832"/>
                </a:moveTo>
                <a:lnTo>
                  <a:pt x="970153" y="320547"/>
                </a:lnTo>
                <a:lnTo>
                  <a:pt x="985519" y="341249"/>
                </a:lnTo>
                <a:lnTo>
                  <a:pt x="992632" y="351154"/>
                </a:lnTo>
                <a:lnTo>
                  <a:pt x="1000379" y="345566"/>
                </a:lnTo>
                <a:lnTo>
                  <a:pt x="993140" y="335533"/>
                </a:lnTo>
                <a:lnTo>
                  <a:pt x="977773" y="314832"/>
                </a:lnTo>
                <a:close/>
              </a:path>
              <a:path w="1126489" h="521969">
                <a:moveTo>
                  <a:pt x="997331" y="461899"/>
                </a:moveTo>
                <a:lnTo>
                  <a:pt x="1125982" y="521969"/>
                </a:lnTo>
                <a:lnTo>
                  <a:pt x="1113487" y="462279"/>
                </a:lnTo>
                <a:lnTo>
                  <a:pt x="1078611" y="462279"/>
                </a:lnTo>
                <a:lnTo>
                  <a:pt x="997331" y="461899"/>
                </a:lnTo>
                <a:close/>
              </a:path>
              <a:path w="1126489" h="521969">
                <a:moveTo>
                  <a:pt x="1096899" y="383031"/>
                </a:moveTo>
                <a:lnTo>
                  <a:pt x="1078611" y="462279"/>
                </a:lnTo>
                <a:lnTo>
                  <a:pt x="1113487" y="462279"/>
                </a:lnTo>
                <a:lnTo>
                  <a:pt x="1096899" y="383031"/>
                </a:lnTo>
                <a:close/>
              </a:path>
              <a:path w="1126489" h="521969">
                <a:moveTo>
                  <a:pt x="1056005" y="422909"/>
                </a:moveTo>
                <a:lnTo>
                  <a:pt x="1048258" y="428497"/>
                </a:lnTo>
                <a:lnTo>
                  <a:pt x="1052703" y="434593"/>
                </a:lnTo>
                <a:lnTo>
                  <a:pt x="1064514" y="451103"/>
                </a:lnTo>
                <a:lnTo>
                  <a:pt x="1070610" y="459486"/>
                </a:lnTo>
                <a:lnTo>
                  <a:pt x="1078357" y="453770"/>
                </a:lnTo>
                <a:lnTo>
                  <a:pt x="1072261" y="445515"/>
                </a:lnTo>
                <a:lnTo>
                  <a:pt x="1060450" y="429005"/>
                </a:lnTo>
                <a:lnTo>
                  <a:pt x="1056005" y="422909"/>
                </a:lnTo>
                <a:close/>
              </a:path>
              <a:path w="1126489" h="521969">
                <a:moveTo>
                  <a:pt x="1017143" y="368807"/>
                </a:moveTo>
                <a:lnTo>
                  <a:pt x="1009396" y="374395"/>
                </a:lnTo>
                <a:lnTo>
                  <a:pt x="1013841" y="380364"/>
                </a:lnTo>
                <a:lnTo>
                  <a:pt x="1027303" y="399161"/>
                </a:lnTo>
                <a:lnTo>
                  <a:pt x="1031748" y="405256"/>
                </a:lnTo>
                <a:lnTo>
                  <a:pt x="1039494" y="399668"/>
                </a:lnTo>
                <a:lnTo>
                  <a:pt x="1035050" y="393572"/>
                </a:lnTo>
                <a:lnTo>
                  <a:pt x="1021588" y="374903"/>
                </a:lnTo>
                <a:lnTo>
                  <a:pt x="1017143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0930" y="4800600"/>
            <a:ext cx="3178175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210"/>
                </a:moveTo>
                <a:lnTo>
                  <a:pt x="50296" y="36519"/>
                </a:lnTo>
                <a:lnTo>
                  <a:pt x="100602" y="33041"/>
                </a:lnTo>
                <a:lnTo>
                  <a:pt x="150916" y="29768"/>
                </a:lnTo>
                <a:lnTo>
                  <a:pt x="201239" y="26698"/>
                </a:lnTo>
                <a:lnTo>
                  <a:pt x="251570" y="23824"/>
                </a:lnTo>
                <a:lnTo>
                  <a:pt x="301910" y="21142"/>
                </a:lnTo>
                <a:lnTo>
                  <a:pt x="352257" y="18647"/>
                </a:lnTo>
                <a:lnTo>
                  <a:pt x="402612" y="16333"/>
                </a:lnTo>
                <a:lnTo>
                  <a:pt x="452974" y="14197"/>
                </a:lnTo>
                <a:lnTo>
                  <a:pt x="503344" y="12232"/>
                </a:lnTo>
                <a:lnTo>
                  <a:pt x="553721" y="10434"/>
                </a:lnTo>
                <a:lnTo>
                  <a:pt x="604105" y="8799"/>
                </a:lnTo>
                <a:lnTo>
                  <a:pt x="654495" y="7320"/>
                </a:lnTo>
                <a:lnTo>
                  <a:pt x="704892" y="5993"/>
                </a:lnTo>
                <a:lnTo>
                  <a:pt x="755295" y="4814"/>
                </a:lnTo>
                <a:lnTo>
                  <a:pt x="805703" y="3777"/>
                </a:lnTo>
                <a:lnTo>
                  <a:pt x="856118" y="2876"/>
                </a:lnTo>
                <a:lnTo>
                  <a:pt x="906538" y="2108"/>
                </a:lnTo>
                <a:lnTo>
                  <a:pt x="956964" y="1468"/>
                </a:lnTo>
                <a:lnTo>
                  <a:pt x="1007394" y="949"/>
                </a:lnTo>
                <a:lnTo>
                  <a:pt x="1057830" y="548"/>
                </a:lnTo>
                <a:lnTo>
                  <a:pt x="1108270" y="260"/>
                </a:lnTo>
                <a:lnTo>
                  <a:pt x="1158714" y="78"/>
                </a:lnTo>
                <a:lnTo>
                  <a:pt x="1209163" y="0"/>
                </a:lnTo>
                <a:lnTo>
                  <a:pt x="1259616" y="18"/>
                </a:lnTo>
                <a:lnTo>
                  <a:pt x="1310072" y="129"/>
                </a:lnTo>
                <a:lnTo>
                  <a:pt x="1360533" y="328"/>
                </a:lnTo>
                <a:lnTo>
                  <a:pt x="1410996" y="610"/>
                </a:lnTo>
                <a:lnTo>
                  <a:pt x="1461463" y="969"/>
                </a:lnTo>
                <a:lnTo>
                  <a:pt x="1511933" y="1400"/>
                </a:lnTo>
                <a:lnTo>
                  <a:pt x="1562405" y="1900"/>
                </a:lnTo>
                <a:lnTo>
                  <a:pt x="1612880" y="2462"/>
                </a:lnTo>
                <a:lnTo>
                  <a:pt x="1663357" y="3082"/>
                </a:lnTo>
                <a:lnTo>
                  <a:pt x="1713837" y="3755"/>
                </a:lnTo>
                <a:lnTo>
                  <a:pt x="1764318" y="4476"/>
                </a:lnTo>
                <a:lnTo>
                  <a:pt x="1814801" y="5239"/>
                </a:lnTo>
                <a:lnTo>
                  <a:pt x="1865285" y="6041"/>
                </a:lnTo>
                <a:lnTo>
                  <a:pt x="1915770" y="6876"/>
                </a:lnTo>
                <a:lnTo>
                  <a:pt x="1966257" y="7738"/>
                </a:lnTo>
                <a:lnTo>
                  <a:pt x="2016744" y="8624"/>
                </a:lnTo>
                <a:lnTo>
                  <a:pt x="2067232" y="9528"/>
                </a:lnTo>
                <a:lnTo>
                  <a:pt x="2117720" y="10445"/>
                </a:lnTo>
                <a:lnTo>
                  <a:pt x="2168208" y="11370"/>
                </a:lnTo>
                <a:lnTo>
                  <a:pt x="2218696" y="12298"/>
                </a:lnTo>
                <a:lnTo>
                  <a:pt x="2269184" y="13225"/>
                </a:lnTo>
                <a:lnTo>
                  <a:pt x="2319671" y="14145"/>
                </a:lnTo>
                <a:lnTo>
                  <a:pt x="2370158" y="15054"/>
                </a:lnTo>
                <a:lnTo>
                  <a:pt x="2420644" y="15945"/>
                </a:lnTo>
                <a:lnTo>
                  <a:pt x="2471128" y="16815"/>
                </a:lnTo>
                <a:lnTo>
                  <a:pt x="2521611" y="17659"/>
                </a:lnTo>
                <a:lnTo>
                  <a:pt x="2572093" y="18471"/>
                </a:lnTo>
                <a:lnTo>
                  <a:pt x="2622572" y="19247"/>
                </a:lnTo>
                <a:lnTo>
                  <a:pt x="2673050" y="19981"/>
                </a:lnTo>
                <a:lnTo>
                  <a:pt x="2723525" y="20669"/>
                </a:lnTo>
                <a:lnTo>
                  <a:pt x="2773998" y="21305"/>
                </a:lnTo>
                <a:lnTo>
                  <a:pt x="2824468" y="21886"/>
                </a:lnTo>
                <a:lnTo>
                  <a:pt x="2874936" y="22405"/>
                </a:lnTo>
                <a:lnTo>
                  <a:pt x="2925400" y="22857"/>
                </a:lnTo>
                <a:lnTo>
                  <a:pt x="2975861" y="23239"/>
                </a:lnTo>
                <a:lnTo>
                  <a:pt x="3026318" y="23544"/>
                </a:lnTo>
                <a:lnTo>
                  <a:pt x="3076772" y="23769"/>
                </a:lnTo>
                <a:lnTo>
                  <a:pt x="3127221" y="23907"/>
                </a:lnTo>
                <a:lnTo>
                  <a:pt x="3177667" y="2395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4" y="2270966"/>
            <a:ext cx="296545" cy="545465"/>
          </a:xfrm>
          <a:custGeom>
            <a:avLst/>
            <a:gdLst/>
            <a:ahLst/>
            <a:cxnLst/>
            <a:rect l="l" t="t" r="r" b="b"/>
            <a:pathLst>
              <a:path w="296545" h="545464">
                <a:moveTo>
                  <a:pt x="4190" y="403351"/>
                </a:moveTo>
                <a:lnTo>
                  <a:pt x="0" y="545210"/>
                </a:lnTo>
                <a:lnTo>
                  <a:pt x="91925" y="480440"/>
                </a:lnTo>
                <a:lnTo>
                  <a:pt x="40258" y="480440"/>
                </a:lnTo>
                <a:lnTo>
                  <a:pt x="31876" y="475868"/>
                </a:lnTo>
                <a:lnTo>
                  <a:pt x="33671" y="472532"/>
                </a:lnTo>
                <a:lnTo>
                  <a:pt x="4190" y="403351"/>
                </a:lnTo>
                <a:close/>
              </a:path>
              <a:path w="296545" h="545464">
                <a:moveTo>
                  <a:pt x="42084" y="477047"/>
                </a:moveTo>
                <a:lnTo>
                  <a:pt x="36067" y="478154"/>
                </a:lnTo>
                <a:lnTo>
                  <a:pt x="40258" y="480440"/>
                </a:lnTo>
                <a:lnTo>
                  <a:pt x="42084" y="477047"/>
                </a:lnTo>
                <a:close/>
              </a:path>
              <a:path w="296545" h="545464">
                <a:moveTo>
                  <a:pt x="116077" y="463422"/>
                </a:moveTo>
                <a:lnTo>
                  <a:pt x="42084" y="477047"/>
                </a:lnTo>
                <a:lnTo>
                  <a:pt x="40258" y="480440"/>
                </a:lnTo>
                <a:lnTo>
                  <a:pt x="91925" y="480440"/>
                </a:lnTo>
                <a:lnTo>
                  <a:pt x="116077" y="463422"/>
                </a:lnTo>
                <a:close/>
              </a:path>
              <a:path w="296545" h="545464">
                <a:moveTo>
                  <a:pt x="33671" y="472532"/>
                </a:moveTo>
                <a:lnTo>
                  <a:pt x="31876" y="475868"/>
                </a:lnTo>
                <a:lnTo>
                  <a:pt x="36067" y="478154"/>
                </a:lnTo>
                <a:lnTo>
                  <a:pt x="33671" y="472532"/>
                </a:lnTo>
                <a:close/>
              </a:path>
              <a:path w="296545" h="545464">
                <a:moveTo>
                  <a:pt x="49910" y="442340"/>
                </a:moveTo>
                <a:lnTo>
                  <a:pt x="33671" y="472532"/>
                </a:lnTo>
                <a:lnTo>
                  <a:pt x="36067" y="478154"/>
                </a:lnTo>
                <a:lnTo>
                  <a:pt x="42084" y="477047"/>
                </a:lnTo>
                <a:lnTo>
                  <a:pt x="58292" y="446913"/>
                </a:lnTo>
                <a:lnTo>
                  <a:pt x="49910" y="442340"/>
                </a:lnTo>
                <a:close/>
              </a:path>
              <a:path w="296545" h="545464">
                <a:moveTo>
                  <a:pt x="81533" y="383666"/>
                </a:moveTo>
                <a:lnTo>
                  <a:pt x="63500" y="417194"/>
                </a:lnTo>
                <a:lnTo>
                  <a:pt x="71881" y="421639"/>
                </a:lnTo>
                <a:lnTo>
                  <a:pt x="89915" y="388112"/>
                </a:lnTo>
                <a:lnTo>
                  <a:pt x="81533" y="383666"/>
                </a:lnTo>
                <a:close/>
              </a:path>
              <a:path w="296545" h="545464">
                <a:moveTo>
                  <a:pt x="113029" y="324865"/>
                </a:moveTo>
                <a:lnTo>
                  <a:pt x="94995" y="358393"/>
                </a:lnTo>
                <a:lnTo>
                  <a:pt x="103377" y="362965"/>
                </a:lnTo>
                <a:lnTo>
                  <a:pt x="121411" y="329438"/>
                </a:lnTo>
                <a:lnTo>
                  <a:pt x="113029" y="324865"/>
                </a:lnTo>
                <a:close/>
              </a:path>
              <a:path w="296545" h="545464">
                <a:moveTo>
                  <a:pt x="144652" y="266191"/>
                </a:moveTo>
                <a:lnTo>
                  <a:pt x="126618" y="299719"/>
                </a:lnTo>
                <a:lnTo>
                  <a:pt x="135000" y="304291"/>
                </a:lnTo>
                <a:lnTo>
                  <a:pt x="153034" y="270637"/>
                </a:lnTo>
                <a:lnTo>
                  <a:pt x="144652" y="266191"/>
                </a:lnTo>
                <a:close/>
              </a:path>
              <a:path w="296545" h="545464">
                <a:moveTo>
                  <a:pt x="176148" y="207390"/>
                </a:moveTo>
                <a:lnTo>
                  <a:pt x="158114" y="241045"/>
                </a:lnTo>
                <a:lnTo>
                  <a:pt x="166496" y="245490"/>
                </a:lnTo>
                <a:lnTo>
                  <a:pt x="184530" y="211962"/>
                </a:lnTo>
                <a:lnTo>
                  <a:pt x="176148" y="207390"/>
                </a:lnTo>
                <a:close/>
              </a:path>
              <a:path w="296545" h="545464">
                <a:moveTo>
                  <a:pt x="207771" y="148716"/>
                </a:moveTo>
                <a:lnTo>
                  <a:pt x="189737" y="182244"/>
                </a:lnTo>
                <a:lnTo>
                  <a:pt x="198119" y="186816"/>
                </a:lnTo>
                <a:lnTo>
                  <a:pt x="216153" y="153162"/>
                </a:lnTo>
                <a:lnTo>
                  <a:pt x="207771" y="148716"/>
                </a:lnTo>
                <a:close/>
              </a:path>
              <a:path w="296545" h="545464">
                <a:moveTo>
                  <a:pt x="239267" y="90042"/>
                </a:moveTo>
                <a:lnTo>
                  <a:pt x="221233" y="123570"/>
                </a:lnTo>
                <a:lnTo>
                  <a:pt x="229615" y="128015"/>
                </a:lnTo>
                <a:lnTo>
                  <a:pt x="247776" y="94487"/>
                </a:lnTo>
                <a:lnTo>
                  <a:pt x="239267" y="90042"/>
                </a:lnTo>
                <a:close/>
              </a:path>
              <a:path w="296545" h="545464">
                <a:moveTo>
                  <a:pt x="270890" y="31241"/>
                </a:moveTo>
                <a:lnTo>
                  <a:pt x="252856" y="64769"/>
                </a:lnTo>
                <a:lnTo>
                  <a:pt x="261238" y="69341"/>
                </a:lnTo>
                <a:lnTo>
                  <a:pt x="279272" y="35813"/>
                </a:lnTo>
                <a:lnTo>
                  <a:pt x="270890" y="31241"/>
                </a:lnTo>
                <a:close/>
              </a:path>
              <a:path w="296545" h="545464">
                <a:moveTo>
                  <a:pt x="287654" y="0"/>
                </a:moveTo>
                <a:lnTo>
                  <a:pt x="284479" y="6095"/>
                </a:lnTo>
                <a:lnTo>
                  <a:pt x="292861" y="10540"/>
                </a:lnTo>
                <a:lnTo>
                  <a:pt x="296036" y="4571"/>
                </a:lnTo>
                <a:lnTo>
                  <a:pt x="287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3130930" y="2740783"/>
            <a:ext cx="3518520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 u="heavy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defTabSz="914377">
              <a:defRPr/>
            </a:pPr>
            <a:r>
              <a:rPr lang="fr-FR" sz="6600" u="none" kern="0" dirty="0" err="1" smtClean="0">
                <a:latin typeface="+mn-lt"/>
                <a:ea typeface="Lobster 1.4" charset="0"/>
                <a:cs typeface="Lobster 1.4" charset="0"/>
              </a:rPr>
              <a:t>Bloc-note</a:t>
            </a:r>
            <a:endParaRPr lang="fr-FR" sz="6600" u="none" kern="0" dirty="0" smtClean="0">
              <a:latin typeface="+mn-lt"/>
              <a:ea typeface="Lobster 1.4" charset="0"/>
              <a:cs typeface="Lobster 1.4" charset="0"/>
            </a:endParaRPr>
          </a:p>
          <a:p>
            <a:pPr defTabSz="914377">
              <a:defRPr/>
            </a:pPr>
            <a:r>
              <a:rPr lang="fr-FR" sz="6600" u="none" kern="0" dirty="0" smtClean="0">
                <a:latin typeface="+mn-lt"/>
                <a:ea typeface="Lobster 1.4" charset="0"/>
                <a:cs typeface="Lobster 1.4" charset="0"/>
              </a:rPr>
              <a:t>time</a:t>
            </a:r>
            <a:endParaRPr lang="fr-FR" sz="6600" u="none" kern="0" dirty="0">
              <a:latin typeface="+mn-lt"/>
              <a:ea typeface="Lobster 1.4" charset="0"/>
              <a:cs typeface="Lobster 1.4" charset="0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1238250" y="5410200"/>
            <a:ext cx="6696075" cy="1066800"/>
          </a:xfrm>
          <a:prstGeom prst="rect">
            <a:avLst/>
          </a:prstGeo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None/>
              <a:defRPr sz="4400" b="0" kern="1200" cap="none" baseline="0">
                <a:solidFill>
                  <a:srgbClr val="00BDF3"/>
                </a:solidFill>
                <a:latin typeface="Kelson Sans" panose="02000500000000000000" pitchFamily="50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4400" b="0" kern="1200" cap="all" baseline="0">
                <a:solidFill>
                  <a:srgbClr val="00BDF3"/>
                </a:solidFill>
                <a:latin typeface="Kelson Sans" panose="02000500000000000000" pitchFamily="50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4400" b="0" kern="1200" cap="all" baseline="0">
                <a:solidFill>
                  <a:srgbClr val="00BDF3"/>
                </a:solidFill>
                <a:latin typeface="Kelson Sans" panose="02000500000000000000" pitchFamily="50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4400" b="0" kern="1200" cap="all" baseline="0">
                <a:solidFill>
                  <a:srgbClr val="00BDF3"/>
                </a:solidFill>
                <a:latin typeface="Kelson Sans" panose="02000500000000000000" pitchFamily="50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4400" b="0" kern="1200" cap="all" baseline="0">
                <a:solidFill>
                  <a:srgbClr val="00BDF3"/>
                </a:solidFill>
                <a:latin typeface="Kelson Sans" panose="02000500000000000000" pitchFamily="50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Plateforme nationale ESN France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Amiens – 20 au 22 octobre 2017</a:t>
            </a:r>
          </a:p>
          <a:p>
            <a:pPr fontAlgn="auto">
              <a:spcAft>
                <a:spcPts val="0"/>
              </a:spcAft>
              <a:defRPr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35" y="1171632"/>
            <a:ext cx="2508504" cy="780288"/>
          </a:xfrm>
          <a:prstGeom prst="rect">
            <a:avLst/>
          </a:prstGeom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5"/>
          </p:nvPr>
        </p:nvSpPr>
        <p:spPr>
          <a:xfrm>
            <a:off x="4262755" y="6415447"/>
            <a:ext cx="4119246" cy="61554"/>
          </a:xfrm>
        </p:spPr>
        <p:txBody>
          <a:bodyPr/>
          <a:lstStyle/>
          <a:p>
            <a:pPr marL="12700" algn="r">
              <a:lnSpc>
                <a:spcPct val="100000"/>
              </a:lnSpc>
              <a:spcBef>
                <a:spcPts val="10"/>
              </a:spcBef>
            </a:pPr>
            <a:r>
              <a:rPr lang="fr-FR" spc="130" dirty="0" err="1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78C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Espace presse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87" y="1922413"/>
            <a:ext cx="4683625" cy="41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78C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Espace presse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649551" cy="40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37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Buddy System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3914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Obtention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d’un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financement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Erasmus +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Porté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avec ESN International et 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d’autres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partenaires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Projet sur 3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ans</a:t>
            </a:r>
            <a:endParaRPr lang="en-US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1200" b="0" dirty="0" err="1" smtClean="0">
              <a:solidFill>
                <a:srgbClr val="404040"/>
              </a:solidFill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43182024"/>
              </p:ext>
            </p:extLst>
          </p:nvPr>
        </p:nvGraphicFramePr>
        <p:xfrm>
          <a:off x="1143000" y="3886200"/>
          <a:ext cx="6781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792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37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Buddy System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3914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Recutement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prévu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1ère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année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de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finalisation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du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developpement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Commencement du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déploiement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1200" b="0" dirty="0" err="1" smtClean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etienne.drapeau@ixesn.fr</a:t>
            </a:r>
            <a:endParaRPr lang="en-US" altLang="fr-FR" sz="1800" dirty="0" smtClean="0">
              <a:solidFill>
                <a:srgbClr val="404040"/>
              </a:solidFill>
            </a:endParaRP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sz="1800" dirty="0" smtClean="0">
                <a:solidFill>
                  <a:srgbClr val="404040"/>
                </a:solidFill>
                <a:hlinkClick r:id="rId6"/>
              </a:rPr>
              <a:t>wpa@ixesn.fr</a:t>
            </a:r>
            <a:endParaRPr lang="en-US" sz="1800" dirty="0" smtClean="0">
              <a:solidFill>
                <a:srgbClr val="404040"/>
              </a:solidFill>
            </a:endParaRP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7"/>
              </a:rPr>
              <a:t>buddysystem@ixesn.fr</a:t>
            </a:r>
            <a:endParaRPr lang="en-US" altLang="fr-FR" sz="1800" dirty="0" smtClean="0">
              <a:solidFill>
                <a:srgbClr val="404040"/>
              </a:solidFill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B4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Excel d’Or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Annuaire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general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d’ESN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France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Accessible via le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PalloSpace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Tenez le à jour “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parce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qu’il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le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vaut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bien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”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Contact des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comités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, CA,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équipe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permanente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800" b="0" dirty="0" smtClean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800" b="0" dirty="0" err="1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?</a:t>
            </a:r>
            <a:endParaRPr lang="en-US" altLang="fr-FR" sz="1800" dirty="0" smtClean="0">
              <a:solidFill>
                <a:srgbClr val="404040"/>
              </a:solidFill>
            </a:endParaRP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1800" dirty="0" smtClean="0">
                <a:solidFill>
                  <a:srgbClr val="404040"/>
                </a:solidFill>
                <a:hlinkClick r:id="rId4"/>
              </a:rPr>
              <a:t>wpa@ixesn.fr</a:t>
            </a:r>
            <a:endParaRPr lang="en-US" sz="1800" dirty="0" smtClean="0">
              <a:solidFill>
                <a:srgbClr val="404040"/>
              </a:solidFill>
            </a:endParaRPr>
          </a:p>
          <a:p>
            <a:pPr lvl="1">
              <a:buFontTx/>
              <a:buBlip>
                <a:blip r:embed="rId3"/>
              </a:buBlip>
              <a:defRPr/>
            </a:pPr>
            <a:r>
              <a:rPr lang="fr-FR" sz="1800" dirty="0" smtClean="0">
                <a:hlinkClick r:id="rId5"/>
              </a:rPr>
              <a:t>vp.reseau@ixesn.fr</a:t>
            </a:r>
            <a:r>
              <a:rPr lang="fr-FR" sz="1800" dirty="0"/>
              <a:t/>
            </a:r>
            <a:br>
              <a:rPr lang="fr-FR" sz="1800" dirty="0"/>
            </a:br>
            <a:endParaRPr lang="en-US" altLang="fr-FR" sz="1700" b="0" dirty="0" err="1" smtClean="0">
              <a:solidFill>
                <a:srgbClr val="404040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err="1" smtClean="0">
                <a:solidFill>
                  <a:schemeClr val="bg1"/>
                </a:solidFill>
                <a:ea typeface="Cambria" charset="0"/>
                <a:cs typeface="Cambria" charset="0"/>
              </a:rPr>
              <a:t>PalloSpace</a:t>
            </a: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 2.0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dirty="0" err="1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3914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Renouveau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du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PalloSpace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Orienté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outils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Kit de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postes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à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venir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Calendrier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des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événements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1200" b="0" dirty="0" err="1" smtClean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sz="1800" dirty="0" smtClean="0">
                <a:solidFill>
                  <a:srgbClr val="404040"/>
                </a:solidFill>
                <a:hlinkClick r:id="rId5"/>
              </a:rPr>
              <a:t>wpa@ixesn.fr</a:t>
            </a:r>
            <a:endParaRPr lang="en-US" altLang="fr-FR" sz="2400" b="0" dirty="0" smtClean="0">
              <a:solidFill>
                <a:srgbClr val="40404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087" y="2473966"/>
            <a:ext cx="2955713" cy="25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ESN </a:t>
            </a:r>
            <a:r>
              <a:rPr lang="fr-FR" altLang="fr-FR" sz="4400" b="0" dirty="0" err="1">
                <a:solidFill>
                  <a:schemeClr val="bg1"/>
                </a:solidFill>
                <a:ea typeface="Cambria" charset="0"/>
                <a:cs typeface="Cambria" charset="0"/>
              </a:rPr>
              <a:t>Card</a:t>
            </a:r>
            <a:endParaRPr lang="fr-FR" altLang="fr-FR" sz="4400" b="0" dirty="0">
              <a:solidFill>
                <a:schemeClr val="bg1"/>
              </a:solidFill>
              <a:ea typeface="Cambria" charset="0"/>
              <a:cs typeface="Cambri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8" name="Picture 2" descr="https://scontent-cdg2-1.xx.fbcdn.net/v/t34.0-12/22627371_10211775785008935_1118406874_n.png?oh=2f22de882707bf31936cf499e2944785&amp;oe=59E80A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597007" cy="249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990">
            <a:off x="4627580" y="2167067"/>
            <a:ext cx="3100299" cy="21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78C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Eduk8 Starter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3914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Quand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2000" dirty="0" smtClean="0">
                <a:solidFill>
                  <a:srgbClr val="404040"/>
                </a:solidFill>
              </a:rPr>
              <a:t>23 </a:t>
            </a:r>
            <a:r>
              <a:rPr lang="en-US" altLang="fr-FR" sz="2000" dirty="0" err="1" smtClean="0">
                <a:solidFill>
                  <a:srgbClr val="404040"/>
                </a:solidFill>
              </a:rPr>
              <a:t>février</a:t>
            </a:r>
            <a:r>
              <a:rPr lang="en-US" altLang="fr-FR" sz="2000" dirty="0" smtClean="0">
                <a:solidFill>
                  <a:srgbClr val="404040"/>
                </a:solidFill>
              </a:rPr>
              <a:t> au 4 mars 2018</a:t>
            </a:r>
            <a:endParaRPr lang="en-US" altLang="fr-FR" sz="20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Où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2000" dirty="0" smtClean="0">
                <a:solidFill>
                  <a:srgbClr val="404040"/>
                </a:solidFill>
              </a:rPr>
              <a:t>Madeira</a:t>
            </a:r>
            <a:endParaRPr lang="en-US" altLang="fr-FR" sz="1200" b="0" dirty="0" smtClean="0">
              <a:solidFill>
                <a:srgbClr val="40404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15060" t="5509" b="14490"/>
          <a:stretch/>
        </p:blipFill>
        <p:spPr>
          <a:xfrm>
            <a:off x="3579564" y="3124200"/>
            <a:ext cx="4343400" cy="26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4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78C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Eduk8 Starter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3914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Combien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Blip>
                <a:blip r:embed="rId4"/>
              </a:buBlip>
              <a:defRPr/>
            </a:pPr>
            <a:r>
              <a:rPr lang="en-US" altLang="fr-FR" sz="2000" dirty="0" smtClean="0">
                <a:solidFill>
                  <a:srgbClr val="404040"/>
                </a:solidFill>
              </a:rPr>
              <a:t>250 € </a:t>
            </a:r>
            <a:endParaRPr lang="en-US" altLang="fr-FR" sz="2000" b="0" dirty="0" smtClean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Inscription ?</a:t>
            </a:r>
          </a:p>
          <a:p>
            <a:pPr lvl="1">
              <a:buBlip>
                <a:blip r:embed="rId4"/>
              </a:buBlip>
              <a:defRPr/>
            </a:pPr>
            <a:r>
              <a:rPr lang="en-US" altLang="fr-FR" sz="2000" b="0" dirty="0" smtClean="0">
                <a:solidFill>
                  <a:srgbClr val="404040"/>
                </a:solidFill>
              </a:rPr>
              <a:t>20 </a:t>
            </a:r>
            <a:r>
              <a:rPr lang="en-US" altLang="fr-FR" sz="2000" b="0" dirty="0" err="1" smtClean="0">
                <a:solidFill>
                  <a:srgbClr val="404040"/>
                </a:solidFill>
              </a:rPr>
              <a:t>octobre</a:t>
            </a:r>
            <a:r>
              <a:rPr lang="en-US" altLang="fr-FR" sz="2000" b="0" dirty="0" smtClean="0">
                <a:solidFill>
                  <a:srgbClr val="404040"/>
                </a:solidFill>
              </a:rPr>
              <a:t> au 12 </a:t>
            </a:r>
            <a:r>
              <a:rPr lang="en-US" altLang="fr-FR" sz="2000" b="0" dirty="0" err="1" smtClean="0">
                <a:solidFill>
                  <a:srgbClr val="404040"/>
                </a:solidFill>
              </a:rPr>
              <a:t>novembre</a:t>
            </a:r>
            <a:endParaRPr lang="en-US" altLang="fr-FR" sz="2000" b="0" dirty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endParaRPr lang="en-US" altLang="fr-FR" sz="2000" b="0" dirty="0">
              <a:solidFill>
                <a:srgbClr val="404040"/>
              </a:solidFill>
            </a:endParaRPr>
          </a:p>
          <a:p>
            <a:pPr marL="107950" indent="0">
              <a:defRPr/>
            </a:pPr>
            <a:endParaRPr lang="en-US" altLang="fr-FR" sz="2400" b="0" dirty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vp.formation@ixesn.fr</a:t>
            </a:r>
            <a:endParaRPr lang="en-US" altLang="fr-FR" sz="180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37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Formation d’animateur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But ?</a:t>
            </a:r>
          </a:p>
          <a:p>
            <a:pPr lvl="1">
              <a:buFontTx/>
              <a:buBlip>
                <a:blip r:embed="rId5"/>
              </a:buBlip>
              <a:defRPr/>
            </a:pPr>
            <a:r>
              <a:rPr lang="en-US" altLang="fr-FR" sz="1800" dirty="0" err="1" smtClean="0">
                <a:solidFill>
                  <a:srgbClr val="404040"/>
                </a:solidFill>
              </a:rPr>
              <a:t>Agrandir</a:t>
            </a:r>
            <a:r>
              <a:rPr lang="en-US" altLang="fr-FR" sz="1800" dirty="0" smtClean="0">
                <a:solidFill>
                  <a:srgbClr val="404040"/>
                </a:solidFill>
              </a:rPr>
              <a:t> le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réseau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d’animateurs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français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5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Quand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5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</a:rPr>
              <a:t>Fin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janvier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5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Qui ?</a:t>
            </a:r>
          </a:p>
          <a:p>
            <a:pPr lvl="1">
              <a:buFontTx/>
              <a:buBlip>
                <a:blip r:embed="rId5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</a:rPr>
              <a:t>Toi !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Parce</a:t>
            </a:r>
            <a:r>
              <a:rPr lang="en-US" altLang="fr-FR" sz="1800" dirty="0" smtClean="0">
                <a:solidFill>
                  <a:srgbClr val="404040"/>
                </a:solidFill>
              </a:rPr>
              <a:t> que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tu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es</a:t>
            </a:r>
            <a:r>
              <a:rPr lang="en-US" altLang="fr-FR" sz="1800" dirty="0" smtClean="0">
                <a:solidFill>
                  <a:srgbClr val="404040"/>
                </a:solidFill>
              </a:rPr>
              <a:t> super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motivé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endParaRPr lang="en-US" altLang="fr-FR" sz="1800" b="0" dirty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700" b="0" dirty="0" smtClean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300" b="0" dirty="0" err="1">
              <a:solidFill>
                <a:srgbClr val="404040"/>
              </a:solidFill>
            </a:endParaRPr>
          </a:p>
          <a:p>
            <a:pPr>
              <a:buBlip>
                <a:blip r:embed="rId5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5"/>
              </a:buBlip>
              <a:defRPr/>
            </a:pPr>
            <a:r>
              <a:rPr lang="fr-FR" sz="1800" dirty="0" smtClean="0">
                <a:hlinkClick r:id="rId6"/>
              </a:rPr>
              <a:t>vicepresident.tp@ixesn.fr</a:t>
            </a:r>
            <a:r>
              <a:rPr lang="fr-FR" sz="1800" dirty="0"/>
              <a:t/>
            </a:r>
            <a:br>
              <a:rPr lang="fr-FR" sz="1800" dirty="0"/>
            </a:br>
            <a:endParaRPr lang="en-US" altLang="fr-FR" sz="1700" b="0" dirty="0" err="1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37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10 ans du réseau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Quand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 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b="0" dirty="0" smtClean="0">
                <a:solidFill>
                  <a:srgbClr val="404040"/>
                </a:solidFill>
              </a:rPr>
              <a:t>2018-2019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Projet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associatif</a:t>
            </a:r>
            <a:endParaRPr lang="en-US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Plaidoyer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en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vue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des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élections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de 2019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8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d’info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err="1" smtClean="0">
                <a:solidFill>
                  <a:srgbClr val="404040"/>
                </a:solidFill>
              </a:rPr>
              <a:t>Adresse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toi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smtClean="0">
                <a:solidFill>
                  <a:srgbClr val="404040"/>
                </a:solidFill>
              </a:rPr>
              <a:t>à Jean Russo, DG (</a:t>
            </a: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dg@ixesn.fr</a:t>
            </a:r>
            <a:r>
              <a:rPr lang="en-US" altLang="fr-FR" sz="1800" dirty="0" smtClean="0">
                <a:solidFill>
                  <a:srgbClr val="404040"/>
                </a:solidFill>
              </a:rPr>
              <a:t>)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ou</a:t>
            </a:r>
            <a:r>
              <a:rPr lang="en-US" altLang="fr-FR" sz="1800" dirty="0" smtClean="0">
                <a:solidFill>
                  <a:srgbClr val="404040"/>
                </a:solidFill>
              </a:rPr>
              <a:t> Florian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Sapey-Triomphe</a:t>
            </a:r>
            <a:r>
              <a:rPr lang="en-US" altLang="fr-FR" sz="1800" dirty="0" smtClean="0">
                <a:solidFill>
                  <a:srgbClr val="404040"/>
                </a:solidFill>
              </a:rPr>
              <a:t>, president (</a:t>
            </a:r>
            <a:r>
              <a:rPr lang="en-US" altLang="fr-FR" sz="1800" dirty="0" smtClean="0">
                <a:solidFill>
                  <a:srgbClr val="404040"/>
                </a:solidFill>
                <a:hlinkClick r:id="rId6"/>
              </a:rPr>
              <a:t>president@ixesn.fr</a:t>
            </a:r>
            <a:r>
              <a:rPr lang="en-US" altLang="fr-FR" sz="1800" dirty="0" smtClean="0">
                <a:solidFill>
                  <a:srgbClr val="404040"/>
                </a:solidFill>
              </a:rPr>
              <a:t>) </a:t>
            </a:r>
            <a:endParaRPr lang="en-US" altLang="fr-FR" sz="2400" b="0" dirty="0" smtClean="0">
              <a:solidFill>
                <a:srgbClr val="404040"/>
              </a:solidFill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B4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Auto-évaluation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3914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25 associations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ont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répondu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(Merci à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vous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&lt;3 )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AG de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Besançon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</a:rPr>
              <a:t>Atelier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autour</a:t>
            </a:r>
            <a:r>
              <a:rPr lang="en-US" altLang="fr-FR" sz="1800" dirty="0" smtClean="0">
                <a:solidFill>
                  <a:srgbClr val="404040"/>
                </a:solidFill>
              </a:rPr>
              <a:t> du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fonctionnement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b="0" dirty="0" smtClean="0">
                <a:solidFill>
                  <a:srgbClr val="404040"/>
                </a:solidFill>
              </a:rPr>
              <a:t>Atelier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autour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des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activités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de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l’asso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Analyse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des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données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 et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compte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rendu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: Fait !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2000" b="0" dirty="0" err="1" smtClean="0">
                <a:solidFill>
                  <a:srgbClr val="404040"/>
                </a:solidFill>
              </a:rPr>
              <a:t>Bientôt</a:t>
            </a:r>
            <a:r>
              <a:rPr lang="en-US" altLang="fr-FR" sz="2000" b="0" dirty="0" smtClean="0">
                <a:solidFill>
                  <a:srgbClr val="404040"/>
                </a:solidFill>
              </a:rPr>
              <a:t> le feedback !</a:t>
            </a:r>
            <a:endParaRPr lang="en-US" altLang="fr-FR" sz="20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800" b="0" dirty="0" smtClean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vicepresident@ixesn.fr</a:t>
            </a:r>
            <a:endParaRPr lang="en-US" altLang="fr-FR" sz="180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Communauté de postes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dirty="0" err="1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But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err="1" smtClean="0">
                <a:solidFill>
                  <a:srgbClr val="404040"/>
                </a:solidFill>
              </a:rPr>
              <a:t>Entraide</a:t>
            </a:r>
            <a:r>
              <a:rPr lang="en-US" altLang="fr-FR" sz="1800" dirty="0" smtClean="0">
                <a:solidFill>
                  <a:srgbClr val="404040"/>
                </a:solidFill>
              </a:rPr>
              <a:t> et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conseil</a:t>
            </a:r>
            <a:r>
              <a:rPr lang="en-US" altLang="fr-FR" sz="1800" dirty="0" smtClean="0">
                <a:solidFill>
                  <a:srgbClr val="404040"/>
                </a:solidFill>
              </a:rPr>
              <a:t> entre les associations	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b="0" dirty="0" smtClean="0">
                <a:solidFill>
                  <a:srgbClr val="404040"/>
                </a:solidFill>
              </a:rPr>
              <a:t>Lancer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une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dynamique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Quand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err="1" smtClean="0">
                <a:solidFill>
                  <a:srgbClr val="404040"/>
                </a:solidFill>
              </a:rPr>
              <a:t>Maintenant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Comment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</a:rPr>
              <a:t>Kit par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postes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prévus</a:t>
            </a:r>
            <a:r>
              <a:rPr lang="en-US" altLang="fr-FR" sz="1800" dirty="0" smtClean="0">
                <a:solidFill>
                  <a:srgbClr val="404040"/>
                </a:solidFill>
              </a:rPr>
              <a:t> pour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janvier</a:t>
            </a:r>
            <a:r>
              <a:rPr lang="en-US" altLang="fr-FR" sz="1800" dirty="0" smtClean="0">
                <a:solidFill>
                  <a:srgbClr val="404040"/>
                </a:solidFill>
              </a:rPr>
              <a:t> 2018</a:t>
            </a:r>
            <a:endParaRPr lang="en-US" altLang="fr-FR" sz="1800" b="0" dirty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200" b="0" dirty="0" err="1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d’info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vp.reseau@ixesn.fr</a:t>
            </a:r>
            <a:r>
              <a:rPr lang="fr-FR" sz="1800" dirty="0"/>
              <a:t/>
            </a:r>
            <a:br>
              <a:rPr lang="fr-FR" sz="1800" dirty="0"/>
            </a:br>
            <a:endParaRPr lang="en-US" altLang="fr-FR" sz="1700" b="0" dirty="0" err="1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L’équipe change !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fr-FR" sz="2400" b="0" dirty="0" smtClean="0">
                <a:solidFill>
                  <a:srgbClr val="404040"/>
                </a:solidFill>
              </a:rPr>
              <a:t>Bienvenue à </a:t>
            </a:r>
            <a:r>
              <a:rPr lang="fr-FR" altLang="fr-FR" sz="2400" b="0" dirty="0" err="1" smtClean="0">
                <a:solidFill>
                  <a:srgbClr val="404040"/>
                </a:solidFill>
              </a:rPr>
              <a:t>Marilou</a:t>
            </a:r>
            <a:r>
              <a:rPr lang="fr-FR" altLang="fr-FR" sz="2400" b="0" dirty="0" smtClean="0">
                <a:solidFill>
                  <a:srgbClr val="404040"/>
                </a:solidFill>
              </a:rPr>
              <a:t> qui va remplacer Elodie au poste d’assistante administrative et financière</a:t>
            </a:r>
            <a:endParaRPr lang="en-US" altLang="fr-FR" sz="1700" b="0" dirty="0" err="1" smtClean="0">
              <a:solidFill>
                <a:srgbClr val="404040"/>
              </a:solidFill>
            </a:endParaRPr>
          </a:p>
        </p:txBody>
      </p:sp>
      <p:pic>
        <p:nvPicPr>
          <p:cNvPr id="13" name="Picture 2" descr="https://scontent-cdg2-1.xx.fbcdn.net/v/t34.0-12/22627493_182436125656806_1922797169_n.jpg?oh=f2af7ecc4a079d119cd2e872f17cf3b2&amp;oe=59E97FA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261544"/>
            <a:ext cx="363855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L’équipe change !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fr-FR" sz="2400" b="0" dirty="0" smtClean="0">
                <a:solidFill>
                  <a:srgbClr val="404040"/>
                </a:solidFill>
              </a:rPr>
              <a:t>Bienvenue à Marielle en charge des projets numérique (#</a:t>
            </a:r>
            <a:r>
              <a:rPr lang="fr-FR" altLang="fr-FR" sz="2400" b="0" dirty="0" err="1" smtClean="0">
                <a:solidFill>
                  <a:srgbClr val="404040"/>
                </a:solidFill>
              </a:rPr>
              <a:t>BuddySystem</a:t>
            </a:r>
            <a:r>
              <a:rPr lang="fr-FR" altLang="fr-FR" sz="2400" b="0" dirty="0" smtClean="0">
                <a:solidFill>
                  <a:srgbClr val="404040"/>
                </a:solidFill>
              </a:rPr>
              <a:t>)</a:t>
            </a:r>
            <a:endParaRPr lang="en-US" altLang="fr-FR" sz="1700" b="0" dirty="0" err="1" smtClean="0">
              <a:solidFill>
                <a:srgbClr val="404040"/>
              </a:solidFill>
            </a:endParaRPr>
          </a:p>
        </p:txBody>
      </p:sp>
      <p:pic>
        <p:nvPicPr>
          <p:cNvPr id="8" name="Picture 2" descr="https://scontent-cdt1-1.xx.fbcdn.net/v/t34.0-12/22686866_182973065603112_2058864267_n.png?oh=c0f8796d99ba1d80435021de04fe4cb3&amp;oe=59EC5F6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41" y="2908925"/>
            <a:ext cx="3161917" cy="30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4400" b="0" dirty="0">
                <a:solidFill>
                  <a:schemeClr val="bg1"/>
                </a:solidFill>
                <a:ea typeface="Cambria" charset="0"/>
                <a:cs typeface="Cambria" charset="0"/>
              </a:rPr>
              <a:t>L’équipe change !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35052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fr-FR" sz="2400" b="0" dirty="0" smtClean="0">
                <a:solidFill>
                  <a:srgbClr val="404040"/>
                </a:solidFill>
              </a:rPr>
              <a:t>Au revoir à Célia :’(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fr-FR" sz="2400" b="0" dirty="0" smtClean="0">
                <a:solidFill>
                  <a:srgbClr val="404040"/>
                </a:solidFill>
              </a:rPr>
              <a:t>Recrutement d’un nouveau SCV à venir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fr-FR" sz="20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fr-FR" sz="20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fr-FR" sz="2400" b="0" dirty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fr-FR" altLang="fr-FR" sz="1800" dirty="0" smtClean="0">
                <a:solidFill>
                  <a:srgbClr val="404040"/>
                </a:solidFill>
                <a:hlinkClick r:id="rId5"/>
              </a:rPr>
              <a:t>dg@ixesn.fr</a:t>
            </a:r>
            <a:endParaRPr lang="fr-FR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fr-FR" sz="2400" b="0" dirty="0" smtClean="0">
              <a:solidFill>
                <a:srgbClr val="40404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241" y="2005741"/>
            <a:ext cx="3297559" cy="38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B4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Réunion de 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Construction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d’une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stratégie</a:t>
            </a:r>
            <a:r>
              <a:rPr lang="en-US" altLang="fr-FR" sz="2400" b="0" dirty="0">
                <a:solidFill>
                  <a:srgbClr val="404040"/>
                </a:solidFill>
              </a:rPr>
              <a:t> 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pour 2018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Comptes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rendus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disponibles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sur le wiki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Tout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avis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/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idées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sont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les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bienvenu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(e)s</a:t>
            </a:r>
            <a:endParaRPr lang="en-US" altLang="fr-FR" sz="2400" b="0" dirty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800" b="0" dirty="0" smtClean="0">
              <a:solidFill>
                <a:srgbClr val="404040"/>
              </a:solidFill>
            </a:endParaRPr>
          </a:p>
          <a:p>
            <a:pPr marL="107950" indent="0" eaLnBrk="1" hangingPunct="1">
              <a:defRPr/>
            </a:pPr>
            <a:endParaRPr lang="en-US" altLang="fr-FR" sz="1800" b="0" dirty="0" err="1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altLang="fr-FR" sz="1800" dirty="0" err="1">
                <a:solidFill>
                  <a:srgbClr val="404040"/>
                </a:solidFill>
              </a:rPr>
              <a:t>Adresse</a:t>
            </a:r>
            <a:r>
              <a:rPr lang="en-US" altLang="fr-FR" sz="1800" dirty="0">
                <a:solidFill>
                  <a:srgbClr val="404040"/>
                </a:solidFill>
              </a:rPr>
              <a:t> </a:t>
            </a:r>
            <a:r>
              <a:rPr lang="en-US" altLang="fr-FR" sz="1800" dirty="0" err="1">
                <a:solidFill>
                  <a:srgbClr val="404040"/>
                </a:solidFill>
              </a:rPr>
              <a:t>toi</a:t>
            </a:r>
            <a:r>
              <a:rPr lang="en-US" altLang="fr-FR" sz="1800" dirty="0">
                <a:solidFill>
                  <a:srgbClr val="404040"/>
                </a:solidFill>
              </a:rPr>
              <a:t> au </a:t>
            </a:r>
            <a:r>
              <a:rPr lang="en-US" altLang="fr-FR" sz="1800" dirty="0" smtClean="0">
                <a:solidFill>
                  <a:srgbClr val="404040"/>
                </a:solidFill>
              </a:rPr>
              <a:t>CA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1800" dirty="0">
                <a:solidFill>
                  <a:srgbClr val="404040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rgbClr val="404040"/>
                </a:solidFill>
                <a:hlinkClick r:id="rId4"/>
              </a:rPr>
              <a:t>wiki.ixesn.fr/doku.php?id=documents:cr_ca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en-US" altLang="fr-FR" sz="1700" b="0" dirty="0" err="1" smtClean="0">
              <a:solidFill>
                <a:srgbClr val="404040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0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Nuit des Etudiants du Monde</a:t>
            </a:r>
            <a:endParaRPr lang="fr-FR" altLang="fr-FR" sz="4000" b="0" dirty="0" smtClean="0">
              <a:solidFill>
                <a:schemeClr val="bg1"/>
              </a:solidFill>
              <a:ea typeface="Cambria" charset="0"/>
              <a:cs typeface="Cambri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40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Evenement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d’accueil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par la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ville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/ESN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22 NEM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en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octobre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2017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altLang="fr-FR" sz="1800" dirty="0">
                <a:solidFill>
                  <a:srgbClr val="404040"/>
                </a:solidFill>
              </a:rPr>
              <a:t>14 associations </a:t>
            </a:r>
            <a:r>
              <a:rPr lang="en-US" altLang="fr-FR" sz="1800" dirty="0" err="1">
                <a:solidFill>
                  <a:srgbClr val="404040"/>
                </a:solidFill>
              </a:rPr>
              <a:t>impliquées</a:t>
            </a:r>
            <a:r>
              <a:rPr lang="en-US" altLang="fr-FR" sz="1800" dirty="0">
                <a:solidFill>
                  <a:srgbClr val="404040"/>
                </a:solidFill>
              </a:rPr>
              <a:t> 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altLang="fr-FR" sz="1800" dirty="0">
                <a:solidFill>
                  <a:srgbClr val="404040"/>
                </a:solidFill>
              </a:rPr>
              <a:t>8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organisatrices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err="1" smtClean="0">
                <a:solidFill>
                  <a:srgbClr val="404040"/>
                </a:solidFill>
              </a:rPr>
              <a:t>Bilan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à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venir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Signature de la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charte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 NEM (CROUS/AVUF)</a:t>
            </a:r>
            <a:endParaRPr lang="en-US" altLang="fr-FR" sz="2400" b="0" dirty="0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  <a:defRPr/>
            </a:pPr>
            <a:endParaRPr lang="en-US" altLang="fr-FR" sz="2400" b="0" dirty="0">
              <a:solidFill>
                <a:srgbClr val="404040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n-US" altLang="fr-FR" sz="2400" b="0" dirty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4"/>
              </a:rPr>
              <a:t>etienne.drapeau@ixesn.fr</a:t>
            </a:r>
            <a:endParaRPr lang="en-US" altLang="fr-FR" sz="1800" dirty="0">
              <a:solidFill>
                <a:srgbClr val="404040"/>
              </a:solidFill>
            </a:endParaRP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president@ixesn.fr</a:t>
            </a:r>
            <a:endParaRPr lang="en-US" altLang="fr-FR" sz="1800" dirty="0" smtClean="0">
              <a:solidFill>
                <a:srgbClr val="404040"/>
              </a:solidFill>
            </a:endParaRP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6"/>
              </a:rPr>
              <a:t>vp.reseau@ixesn.fr</a:t>
            </a:r>
            <a:endParaRPr lang="en-US" altLang="fr-FR" sz="1800" dirty="0" smtClean="0">
              <a:solidFill>
                <a:srgbClr val="404040"/>
              </a:solidFill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dirty="0" err="1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Instagram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1026" name="Picture 2" descr="Résultat de recherche d'images pour &quot;instagram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22" y="2986200"/>
            <a:ext cx="18012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>
              <a:buBlip>
                <a:blip r:embed="rId5"/>
              </a:buBlip>
              <a:defRPr/>
            </a:pPr>
            <a:r>
              <a:rPr lang="en-US" altLang="fr-FR" sz="2400" b="0" dirty="0" err="1">
                <a:solidFill>
                  <a:srgbClr val="404040"/>
                </a:solidFill>
              </a:rPr>
              <a:t>Compte</a:t>
            </a:r>
            <a:r>
              <a:rPr lang="en-US" altLang="fr-FR" sz="2400" b="0" dirty="0">
                <a:solidFill>
                  <a:srgbClr val="404040"/>
                </a:solidFill>
              </a:rPr>
              <a:t> :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esnfrance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>
              <a:buBlip>
                <a:blip r:embed="rId5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Pour </a:t>
            </a:r>
            <a:r>
              <a:rPr lang="en-US" altLang="fr-FR" sz="2400" b="0" dirty="0" err="1" smtClean="0">
                <a:solidFill>
                  <a:srgbClr val="404040"/>
                </a:solidFill>
              </a:rPr>
              <a:t>l’instant</a:t>
            </a:r>
            <a:endParaRPr lang="en-US" altLang="fr-FR" sz="2400" b="0" dirty="0" smtClean="0">
              <a:solidFill>
                <a:srgbClr val="404040"/>
              </a:solidFill>
            </a:endParaRPr>
          </a:p>
          <a:p>
            <a:pPr lvl="1">
              <a:buBlip>
                <a:blip r:embed="rId5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</a:rPr>
              <a:t>397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abonnées</a:t>
            </a:r>
            <a:endParaRPr lang="en-US" altLang="fr-FR" sz="1800" dirty="0" smtClean="0">
              <a:solidFill>
                <a:srgbClr val="404040"/>
              </a:solidFill>
            </a:endParaRPr>
          </a:p>
          <a:p>
            <a:pPr lvl="1">
              <a:buBlip>
                <a:blip r:embed="rId5"/>
              </a:buBlip>
              <a:defRPr/>
            </a:pPr>
            <a:r>
              <a:rPr lang="en-US" altLang="fr-FR" sz="1800" b="0" dirty="0" smtClean="0">
                <a:solidFill>
                  <a:srgbClr val="404040"/>
                </a:solidFill>
              </a:rPr>
              <a:t>10 publications</a:t>
            </a:r>
          </a:p>
          <a:p>
            <a:pPr>
              <a:buBlip>
                <a:blip r:embed="rId5"/>
              </a:buBlip>
              <a:defRPr/>
            </a:pPr>
            <a:endParaRPr lang="en-US" altLang="fr-FR" sz="2400" b="0" dirty="0" smtClean="0">
              <a:solidFill>
                <a:srgbClr val="404040"/>
              </a:solidFill>
            </a:endParaRPr>
          </a:p>
          <a:p>
            <a:pPr>
              <a:buBlip>
                <a:blip r:embed="rId5"/>
              </a:buBlip>
              <a:defRPr/>
            </a:pPr>
            <a:endParaRPr lang="en-US" altLang="fr-FR" sz="2800" b="0" dirty="0">
              <a:solidFill>
                <a:srgbClr val="404040"/>
              </a:solidFill>
            </a:endParaRPr>
          </a:p>
          <a:p>
            <a:pPr>
              <a:buBlip>
                <a:blip r:embed="rId5"/>
              </a:buBlip>
              <a:defRPr/>
            </a:pPr>
            <a:endParaRPr lang="en-US" altLang="fr-FR" sz="2000" b="0" dirty="0" smtClean="0">
              <a:solidFill>
                <a:srgbClr val="404040"/>
              </a:solidFill>
            </a:endParaRPr>
          </a:p>
          <a:p>
            <a:pPr>
              <a:buBlip>
                <a:blip r:embed="rId5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</a:t>
            </a:r>
            <a:r>
              <a:rPr lang="en-US" altLang="fr-FR" sz="2400" b="0" dirty="0" smtClean="0">
                <a:solidFill>
                  <a:srgbClr val="404040"/>
                </a:solidFill>
              </a:rPr>
              <a:t>?</a:t>
            </a:r>
          </a:p>
          <a:p>
            <a:pPr lvl="1">
              <a:buBlip>
                <a:blip r:embed="rId5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6"/>
              </a:rPr>
              <a:t>communication@ixesn.fr</a:t>
            </a:r>
            <a:endParaRPr lang="en-US" altLang="fr-FR" sz="180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Instagram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1026" name="Picture 2" descr="Résultat de recherche d'images pour &quot;instagram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81" y="3183431"/>
            <a:ext cx="18012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991"/>
            <a:ext cx="6781800" cy="36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Instagram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089696"/>
            <a:ext cx="5791200" cy="36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EF7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Instagram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5" y="1983708"/>
            <a:ext cx="6092349" cy="39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1143000" y="880110"/>
            <a:ext cx="6781800" cy="872490"/>
          </a:xfrm>
          <a:custGeom>
            <a:avLst/>
            <a:gdLst/>
            <a:ahLst/>
            <a:cxnLst/>
            <a:rect l="l" t="t" r="r" b="b"/>
            <a:pathLst>
              <a:path w="4248784" h="872489">
                <a:moveTo>
                  <a:pt x="0" y="872477"/>
                </a:moveTo>
                <a:lnTo>
                  <a:pt x="4248531" y="872477"/>
                </a:lnTo>
                <a:lnTo>
                  <a:pt x="4248531" y="0"/>
                </a:lnTo>
                <a:lnTo>
                  <a:pt x="0" y="0"/>
                </a:lnTo>
                <a:lnTo>
                  <a:pt x="0" y="872477"/>
                </a:lnTo>
                <a:close/>
              </a:path>
            </a:pathLst>
          </a:custGeom>
          <a:solidFill>
            <a:srgbClr val="78C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997440" y="1601476"/>
            <a:ext cx="5072920" cy="40640"/>
          </a:xfrm>
          <a:custGeom>
            <a:avLst/>
            <a:gdLst/>
            <a:ahLst/>
            <a:cxnLst/>
            <a:rect l="l" t="t" r="r" b="b"/>
            <a:pathLst>
              <a:path w="3178175" h="40639">
                <a:moveTo>
                  <a:pt x="0" y="40113"/>
                </a:moveTo>
                <a:lnTo>
                  <a:pt x="50302" y="36429"/>
                </a:lnTo>
                <a:lnTo>
                  <a:pt x="100613" y="32955"/>
                </a:lnTo>
                <a:lnTo>
                  <a:pt x="150933" y="29689"/>
                </a:lnTo>
                <a:lnTo>
                  <a:pt x="201262" y="26624"/>
                </a:lnTo>
                <a:lnTo>
                  <a:pt x="251598" y="23755"/>
                </a:lnTo>
                <a:lnTo>
                  <a:pt x="301943" y="21078"/>
                </a:lnTo>
                <a:lnTo>
                  <a:pt x="352295" y="18588"/>
                </a:lnTo>
                <a:lnTo>
                  <a:pt x="402654" y="16279"/>
                </a:lnTo>
                <a:lnTo>
                  <a:pt x="453021" y="14147"/>
                </a:lnTo>
                <a:lnTo>
                  <a:pt x="503396" y="12187"/>
                </a:lnTo>
                <a:lnTo>
                  <a:pt x="553777" y="10393"/>
                </a:lnTo>
                <a:lnTo>
                  <a:pt x="604164" y="8761"/>
                </a:lnTo>
                <a:lnTo>
                  <a:pt x="654558" y="7287"/>
                </a:lnTo>
                <a:lnTo>
                  <a:pt x="704959" y="5964"/>
                </a:lnTo>
                <a:lnTo>
                  <a:pt x="755365" y="4788"/>
                </a:lnTo>
                <a:lnTo>
                  <a:pt x="805778" y="3754"/>
                </a:lnTo>
                <a:lnTo>
                  <a:pt x="856196" y="2857"/>
                </a:lnTo>
                <a:lnTo>
                  <a:pt x="906619" y="2092"/>
                </a:lnTo>
                <a:lnTo>
                  <a:pt x="957047" y="1455"/>
                </a:lnTo>
                <a:lnTo>
                  <a:pt x="1007481" y="939"/>
                </a:lnTo>
                <a:lnTo>
                  <a:pt x="1057919" y="541"/>
                </a:lnTo>
                <a:lnTo>
                  <a:pt x="1108362" y="255"/>
                </a:lnTo>
                <a:lnTo>
                  <a:pt x="1158809" y="76"/>
                </a:lnTo>
                <a:lnTo>
                  <a:pt x="1209260" y="0"/>
                </a:lnTo>
                <a:lnTo>
                  <a:pt x="1259715" y="20"/>
                </a:lnTo>
                <a:lnTo>
                  <a:pt x="1310174" y="134"/>
                </a:lnTo>
                <a:lnTo>
                  <a:pt x="1360636" y="335"/>
                </a:lnTo>
                <a:lnTo>
                  <a:pt x="1411102" y="618"/>
                </a:lnTo>
                <a:lnTo>
                  <a:pt x="1461570" y="979"/>
                </a:lnTo>
                <a:lnTo>
                  <a:pt x="1512042" y="1412"/>
                </a:lnTo>
                <a:lnTo>
                  <a:pt x="1562516" y="1913"/>
                </a:lnTo>
                <a:lnTo>
                  <a:pt x="1612992" y="2477"/>
                </a:lnTo>
                <a:lnTo>
                  <a:pt x="1663471" y="3098"/>
                </a:lnTo>
                <a:lnTo>
                  <a:pt x="1713951" y="3773"/>
                </a:lnTo>
                <a:lnTo>
                  <a:pt x="1764434" y="4495"/>
                </a:lnTo>
                <a:lnTo>
                  <a:pt x="1814918" y="5259"/>
                </a:lnTo>
                <a:lnTo>
                  <a:pt x="1865403" y="6062"/>
                </a:lnTo>
                <a:lnTo>
                  <a:pt x="1915889" y="6898"/>
                </a:lnTo>
                <a:lnTo>
                  <a:pt x="1966377" y="7761"/>
                </a:lnTo>
                <a:lnTo>
                  <a:pt x="2016865" y="8648"/>
                </a:lnTo>
                <a:lnTo>
                  <a:pt x="2067353" y="9553"/>
                </a:lnTo>
                <a:lnTo>
                  <a:pt x="2117842" y="10470"/>
                </a:lnTo>
                <a:lnTo>
                  <a:pt x="2168331" y="11396"/>
                </a:lnTo>
                <a:lnTo>
                  <a:pt x="2218820" y="12325"/>
                </a:lnTo>
                <a:lnTo>
                  <a:pt x="2269308" y="13252"/>
                </a:lnTo>
                <a:lnTo>
                  <a:pt x="2319796" y="14173"/>
                </a:lnTo>
                <a:lnTo>
                  <a:pt x="2370283" y="15082"/>
                </a:lnTo>
                <a:lnTo>
                  <a:pt x="2420769" y="15974"/>
                </a:lnTo>
                <a:lnTo>
                  <a:pt x="2471254" y="16844"/>
                </a:lnTo>
                <a:lnTo>
                  <a:pt x="2521737" y="17688"/>
                </a:lnTo>
                <a:lnTo>
                  <a:pt x="2572219" y="18500"/>
                </a:lnTo>
                <a:lnTo>
                  <a:pt x="2622699" y="19276"/>
                </a:lnTo>
                <a:lnTo>
                  <a:pt x="2673176" y="20011"/>
                </a:lnTo>
                <a:lnTo>
                  <a:pt x="2723652" y="20699"/>
                </a:lnTo>
                <a:lnTo>
                  <a:pt x="2774125" y="21335"/>
                </a:lnTo>
                <a:lnTo>
                  <a:pt x="2824595" y="21916"/>
                </a:lnTo>
                <a:lnTo>
                  <a:pt x="2875063" y="22435"/>
                </a:lnTo>
                <a:lnTo>
                  <a:pt x="2925527" y="22887"/>
                </a:lnTo>
                <a:lnTo>
                  <a:pt x="2975988" y="23269"/>
                </a:lnTo>
                <a:lnTo>
                  <a:pt x="3026445" y="23574"/>
                </a:lnTo>
                <a:lnTo>
                  <a:pt x="3076899" y="23799"/>
                </a:lnTo>
                <a:lnTo>
                  <a:pt x="3127348" y="23937"/>
                </a:lnTo>
                <a:lnTo>
                  <a:pt x="3177794" y="2398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838200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0" dirty="0" smtClean="0">
                <a:solidFill>
                  <a:schemeClr val="bg1"/>
                </a:solidFill>
                <a:ea typeface="Cambria" charset="0"/>
                <a:cs typeface="Cambria" charset="0"/>
              </a:rPr>
              <a:t>Espace presse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762000" y="6414263"/>
            <a:ext cx="4347846" cy="16927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pc="130" smtClean="0"/>
              <a:t>Bloc-note</a:t>
            </a:r>
            <a:r>
              <a:rPr lang="fr-FR" spc="130" dirty="0" smtClean="0"/>
              <a:t> time | NP Amiens 2017</a:t>
            </a:r>
            <a:endParaRPr lang="fr-FR" spc="13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9573"/>
            <a:ext cx="1143973" cy="11439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1905000"/>
            <a:ext cx="723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28575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 b="1">
                <a:solidFill>
                  <a:schemeClr val="tx1"/>
                </a:solidFill>
                <a:latin typeface="Cambria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Cambri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595959"/>
                </a:solidFill>
                <a:latin typeface="Cambri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Cambria" charset="0"/>
              </a:defRPr>
            </a:lvl9pPr>
          </a:lstStyle>
          <a:p>
            <a:pPr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But </a:t>
            </a:r>
          </a:p>
          <a:p>
            <a:pPr lvl="1">
              <a:buBlip>
                <a:blip r:embed="rId4"/>
              </a:buBlip>
              <a:defRPr/>
            </a:pPr>
            <a:r>
              <a:rPr lang="en-US" altLang="fr-FR" sz="1800" dirty="0" err="1" smtClean="0">
                <a:solidFill>
                  <a:srgbClr val="404040"/>
                </a:solidFill>
              </a:rPr>
              <a:t>Améliorer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notre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visibilité</a:t>
            </a:r>
            <a:endParaRPr lang="en-US" altLang="fr-FR" sz="1800" dirty="0" smtClean="0">
              <a:solidFill>
                <a:srgbClr val="404040"/>
              </a:solidFill>
            </a:endParaRPr>
          </a:p>
          <a:p>
            <a:pPr lvl="1">
              <a:buBlip>
                <a:blip r:embed="rId4"/>
              </a:buBlip>
              <a:defRPr/>
            </a:pPr>
            <a:r>
              <a:rPr lang="en-US" altLang="fr-FR" sz="1800" b="0" dirty="0" err="1" smtClean="0">
                <a:solidFill>
                  <a:srgbClr val="404040"/>
                </a:solidFill>
              </a:rPr>
              <a:t>Amélioration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de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l’espace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presse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sur le site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ixesn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lvl="2">
              <a:buBlip>
                <a:blip r:embed="rId4"/>
              </a:buBlip>
              <a:defRPr/>
            </a:pPr>
            <a:r>
              <a:rPr lang="en-US" altLang="fr-FR" sz="1500" dirty="0" err="1" smtClean="0">
                <a:solidFill>
                  <a:srgbClr val="404040"/>
                </a:solidFill>
              </a:rPr>
              <a:t>Mise</a:t>
            </a:r>
            <a:r>
              <a:rPr lang="en-US" altLang="fr-FR" sz="1500" dirty="0" smtClean="0">
                <a:solidFill>
                  <a:srgbClr val="404040"/>
                </a:solidFill>
              </a:rPr>
              <a:t> </a:t>
            </a:r>
            <a:r>
              <a:rPr lang="en-US" altLang="fr-FR" sz="1500" dirty="0" err="1" smtClean="0">
                <a:solidFill>
                  <a:srgbClr val="404040"/>
                </a:solidFill>
              </a:rPr>
              <a:t>en</a:t>
            </a:r>
            <a:r>
              <a:rPr lang="en-US" altLang="fr-FR" sz="1500" dirty="0" smtClean="0">
                <a:solidFill>
                  <a:srgbClr val="404040"/>
                </a:solidFill>
              </a:rPr>
              <a:t> </a:t>
            </a:r>
            <a:r>
              <a:rPr lang="en-US" altLang="fr-FR" sz="1500" dirty="0" err="1" smtClean="0">
                <a:solidFill>
                  <a:srgbClr val="404040"/>
                </a:solidFill>
              </a:rPr>
              <a:t>ligne</a:t>
            </a:r>
            <a:r>
              <a:rPr lang="en-US" altLang="fr-FR" sz="1500" dirty="0" smtClean="0">
                <a:solidFill>
                  <a:srgbClr val="404040"/>
                </a:solidFill>
              </a:rPr>
              <a:t> des communiqués et revues de </a:t>
            </a:r>
            <a:r>
              <a:rPr lang="en-US" altLang="fr-FR" sz="1500" dirty="0" err="1" smtClean="0">
                <a:solidFill>
                  <a:srgbClr val="404040"/>
                </a:solidFill>
              </a:rPr>
              <a:t>presse</a:t>
            </a:r>
            <a:endParaRPr lang="en-US" altLang="fr-FR" sz="1500" dirty="0" smtClean="0">
              <a:solidFill>
                <a:srgbClr val="404040"/>
              </a:solidFill>
            </a:endParaRPr>
          </a:p>
          <a:p>
            <a:pPr lvl="2">
              <a:buBlip>
                <a:blip r:embed="rId4"/>
              </a:buBlip>
              <a:defRPr/>
            </a:pPr>
            <a:r>
              <a:rPr lang="en-US" altLang="fr-FR" sz="1500" dirty="0" err="1" smtClean="0">
                <a:solidFill>
                  <a:srgbClr val="404040"/>
                </a:solidFill>
              </a:rPr>
              <a:t>Rédaction</a:t>
            </a:r>
            <a:r>
              <a:rPr lang="en-US" altLang="fr-FR" sz="1500" dirty="0" smtClean="0">
                <a:solidFill>
                  <a:srgbClr val="404040"/>
                </a:solidFill>
              </a:rPr>
              <a:t> </a:t>
            </a:r>
            <a:r>
              <a:rPr lang="en-US" altLang="fr-FR" sz="1500" dirty="0" err="1" smtClean="0">
                <a:solidFill>
                  <a:srgbClr val="404040"/>
                </a:solidFill>
              </a:rPr>
              <a:t>d’une</a:t>
            </a:r>
            <a:r>
              <a:rPr lang="en-US" altLang="fr-FR" sz="1500" dirty="0" smtClean="0">
                <a:solidFill>
                  <a:srgbClr val="404040"/>
                </a:solidFill>
              </a:rPr>
              <a:t> </a:t>
            </a:r>
            <a:r>
              <a:rPr lang="en-US" altLang="fr-FR" sz="1500" dirty="0" err="1" smtClean="0">
                <a:solidFill>
                  <a:srgbClr val="404040"/>
                </a:solidFill>
              </a:rPr>
              <a:t>présentation</a:t>
            </a:r>
            <a:r>
              <a:rPr lang="en-US" altLang="fr-FR" sz="1500" dirty="0" smtClean="0">
                <a:solidFill>
                  <a:srgbClr val="404040"/>
                </a:solidFill>
              </a:rPr>
              <a:t> type du </a:t>
            </a:r>
            <a:r>
              <a:rPr lang="en-US" altLang="fr-FR" sz="1500" dirty="0" err="1" smtClean="0">
                <a:solidFill>
                  <a:srgbClr val="404040"/>
                </a:solidFill>
              </a:rPr>
              <a:t>réseau</a:t>
            </a:r>
            <a:endParaRPr lang="en-US" altLang="fr-FR" sz="1500" dirty="0" smtClean="0">
              <a:solidFill>
                <a:srgbClr val="404040"/>
              </a:solidFill>
            </a:endParaRPr>
          </a:p>
          <a:p>
            <a:pPr lvl="2">
              <a:buBlip>
                <a:blip r:embed="rId4"/>
              </a:buBlip>
              <a:defRPr/>
            </a:pPr>
            <a:r>
              <a:rPr lang="en-US" altLang="fr-FR" sz="1500" b="0" dirty="0" err="1" smtClean="0">
                <a:solidFill>
                  <a:srgbClr val="404040"/>
                </a:solidFill>
              </a:rPr>
              <a:t>Mise</a:t>
            </a:r>
            <a:r>
              <a:rPr lang="en-US" altLang="fr-FR" sz="15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1500" b="0" dirty="0" err="1" smtClean="0">
                <a:solidFill>
                  <a:srgbClr val="404040"/>
                </a:solidFill>
              </a:rPr>
              <a:t>en</a:t>
            </a:r>
            <a:r>
              <a:rPr lang="en-US" altLang="fr-FR" sz="1500" b="0" dirty="0" smtClean="0">
                <a:solidFill>
                  <a:srgbClr val="404040"/>
                </a:solidFill>
              </a:rPr>
              <a:t> </a:t>
            </a:r>
            <a:r>
              <a:rPr lang="en-US" altLang="fr-FR" sz="1500" b="0" dirty="0" err="1" smtClean="0">
                <a:solidFill>
                  <a:srgbClr val="404040"/>
                </a:solidFill>
              </a:rPr>
              <a:t>ligne</a:t>
            </a:r>
            <a:r>
              <a:rPr lang="en-US" altLang="fr-FR" sz="1500" b="0" dirty="0" smtClean="0">
                <a:solidFill>
                  <a:srgbClr val="404040"/>
                </a:solidFill>
              </a:rPr>
              <a:t> d’un kit media </a:t>
            </a:r>
            <a:r>
              <a:rPr lang="en-US" altLang="fr-FR" sz="1500" b="0" dirty="0" err="1" smtClean="0">
                <a:solidFill>
                  <a:srgbClr val="404040"/>
                </a:solidFill>
              </a:rPr>
              <a:t>Erasbus</a:t>
            </a:r>
            <a:endParaRPr lang="en-US" altLang="fr-FR" sz="1500" b="0" dirty="0" smtClean="0">
              <a:solidFill>
                <a:srgbClr val="404040"/>
              </a:solidFill>
            </a:endParaRPr>
          </a:p>
          <a:p>
            <a:pPr lvl="1">
              <a:buBlip>
                <a:blip r:embed="rId4"/>
              </a:buBlip>
              <a:defRPr/>
            </a:pPr>
            <a:r>
              <a:rPr lang="en-US" altLang="fr-FR" sz="1800" dirty="0" err="1" smtClean="0">
                <a:solidFill>
                  <a:srgbClr val="404040"/>
                </a:solidFill>
              </a:rPr>
              <a:t>Veille</a:t>
            </a:r>
            <a:r>
              <a:rPr lang="en-US" altLang="fr-FR" sz="1800" dirty="0" smtClean="0">
                <a:solidFill>
                  <a:srgbClr val="404040"/>
                </a:solidFill>
              </a:rPr>
              <a:t> </a:t>
            </a:r>
            <a:r>
              <a:rPr lang="en-US" altLang="fr-FR" sz="1800" dirty="0" err="1" smtClean="0">
                <a:solidFill>
                  <a:srgbClr val="404040"/>
                </a:solidFill>
              </a:rPr>
              <a:t>presse</a:t>
            </a:r>
            <a:endParaRPr lang="en-US" altLang="fr-FR" sz="1800" dirty="0" smtClean="0">
              <a:solidFill>
                <a:srgbClr val="404040"/>
              </a:solidFill>
            </a:endParaRPr>
          </a:p>
          <a:p>
            <a:pPr lvl="1">
              <a:buBlip>
                <a:blip r:embed="rId4"/>
              </a:buBlip>
              <a:defRPr/>
            </a:pPr>
            <a:r>
              <a:rPr lang="en-US" altLang="fr-FR" sz="1800" b="0" dirty="0" err="1" smtClean="0">
                <a:solidFill>
                  <a:srgbClr val="404040"/>
                </a:solidFill>
              </a:rPr>
              <a:t>Accompagnement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des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assos</a:t>
            </a:r>
            <a:r>
              <a:rPr lang="en-US" altLang="fr-FR" sz="1800" b="0" dirty="0" smtClean="0">
                <a:solidFill>
                  <a:srgbClr val="404040"/>
                </a:solidFill>
              </a:rPr>
              <a:t> pendant </a:t>
            </a:r>
            <a:r>
              <a:rPr lang="en-US" altLang="fr-FR" sz="1800" b="0" dirty="0" err="1" smtClean="0">
                <a:solidFill>
                  <a:srgbClr val="404040"/>
                </a:solidFill>
              </a:rPr>
              <a:t>l’Erasbus</a:t>
            </a:r>
            <a:endParaRPr lang="en-US" altLang="fr-FR" sz="1800" b="0" dirty="0" smtClean="0">
              <a:solidFill>
                <a:srgbClr val="404040"/>
              </a:solidFill>
            </a:endParaRPr>
          </a:p>
          <a:p>
            <a:pPr marL="457200" lvl="1" indent="0">
              <a:buNone/>
              <a:defRPr/>
            </a:pPr>
            <a:endParaRPr lang="en-US" altLang="fr-FR" sz="1400" b="0" dirty="0">
              <a:solidFill>
                <a:srgbClr val="404040"/>
              </a:solidFill>
            </a:endParaRPr>
          </a:p>
          <a:p>
            <a:pPr>
              <a:buBlip>
                <a:blip r:embed="rId4"/>
              </a:buBlip>
              <a:defRPr/>
            </a:pPr>
            <a:r>
              <a:rPr lang="en-US" altLang="fr-FR" sz="2400" b="0" dirty="0" smtClean="0">
                <a:solidFill>
                  <a:srgbClr val="404040"/>
                </a:solidFill>
              </a:rPr>
              <a:t>Plus </a:t>
            </a:r>
            <a:r>
              <a:rPr lang="en-US" altLang="fr-FR" sz="2400" b="0" dirty="0" err="1">
                <a:solidFill>
                  <a:srgbClr val="404040"/>
                </a:solidFill>
              </a:rPr>
              <a:t>d’info</a:t>
            </a:r>
            <a:r>
              <a:rPr lang="en-US" altLang="fr-FR" sz="2400" b="0" dirty="0">
                <a:solidFill>
                  <a:srgbClr val="404040"/>
                </a:solidFill>
              </a:rPr>
              <a:t> ?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US" altLang="fr-FR" sz="1800" dirty="0" smtClean="0">
                <a:solidFill>
                  <a:srgbClr val="404040"/>
                </a:solidFill>
                <a:hlinkClick r:id="rId5"/>
              </a:rPr>
              <a:t>communication@ixesn.fr</a:t>
            </a:r>
            <a:r>
              <a:rPr lang="en-US" altLang="fr-FR" sz="1800" dirty="0" smtClean="0">
                <a:solidFill>
                  <a:srgbClr val="40404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747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600</Words>
  <Application>Microsoft Office PowerPoint</Application>
  <PresentationFormat>Affichage à l'écran (4:3)</PresentationFormat>
  <Paragraphs>200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Kelson Sans</vt:lpstr>
      <vt:lpstr>Arial</vt:lpstr>
      <vt:lpstr>Calibri</vt:lpstr>
      <vt:lpstr>Cambria</vt:lpstr>
      <vt:lpstr>Lobster 1.4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ComCom Meeting Autome 2016</dc:title>
  <dc:creator>pwincessjj</dc:creator>
  <cp:lastModifiedBy>Juliette Perchepied</cp:lastModifiedBy>
  <cp:revision>35</cp:revision>
  <dcterms:created xsi:type="dcterms:W3CDTF">2017-10-07T11:02:05Z</dcterms:created>
  <dcterms:modified xsi:type="dcterms:W3CDTF">2017-10-26T13:10:00Z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2017-10-07T00:00:00Z</vt:filetime>
  </property>
</Properties>
</file>