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75" r:id="rId3"/>
    <p:sldMasterId id="2147483676" r:id="rId4"/>
    <p:sldMasterId id="2147483677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</p:sldIdLst>
  <p:sldSz cy="6858000" cx="9144000"/>
  <p:notesSz cx="6858000" cy="9144000"/>
  <p:embeddedFontLst>
    <p:embeddedFont>
      <p:font typeface="Lato"/>
      <p:regular r:id="rId11"/>
      <p:bold r:id="rId12"/>
      <p:italic r:id="rId13"/>
      <p:boldItalic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Lato-regular.fntdata"/><Relationship Id="rId10" Type="http://schemas.openxmlformats.org/officeDocument/2006/relationships/slide" Target="slides/slide4.xml"/><Relationship Id="rId13" Type="http://schemas.openxmlformats.org/officeDocument/2006/relationships/font" Target="fonts/Lato-italic.fntdata"/><Relationship Id="rId12" Type="http://schemas.openxmlformats.org/officeDocument/2006/relationships/font" Target="fonts/Lato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3.xml"/><Relationship Id="rId14" Type="http://schemas.openxmlformats.org/officeDocument/2006/relationships/font" Target="fonts/Lato-boldItalic.fntdata"/><Relationship Id="rId5" Type="http://schemas.openxmlformats.org/officeDocument/2006/relationships/slideMaster" Target="slideMasters/slideMaster3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pt-PT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3" name="Google Shape;143;p2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9" name="Google Shape;149;p2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5" name="Google Shape;155;p2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62336f052e_1_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2" name="Google Shape;162;g62336f052e_1_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 txBox="1"/>
          <p:nvPr>
            <p:ph type="title"/>
          </p:nvPr>
        </p:nvSpPr>
        <p:spPr>
          <a:xfrm>
            <a:off x="623888" y="1257306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b="1" i="0" sz="7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" type="body"/>
          </p:nvPr>
        </p:nvSpPr>
        <p:spPr>
          <a:xfrm>
            <a:off x="623888" y="4263997"/>
            <a:ext cx="7886700" cy="18256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1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ext Content">
  <p:cSld name="Text Conten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/>
          <p:nvPr>
            <p:ph type="title"/>
          </p:nvPr>
        </p:nvSpPr>
        <p:spPr>
          <a:xfrm>
            <a:off x="628650" y="1235269"/>
            <a:ext cx="7886700" cy="4355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act" showMasterSp="0">
  <p:cSld name="Contac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/>
          <p:nvPr>
            <p:ph idx="1" type="subTitle"/>
          </p:nvPr>
        </p:nvSpPr>
        <p:spPr>
          <a:xfrm>
            <a:off x="1143000" y="3562108"/>
            <a:ext cx="6858000" cy="625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" name="Google Shape;64;p13"/>
          <p:cNvSpPr txBox="1"/>
          <p:nvPr>
            <p:ph idx="2" type="body"/>
          </p:nvPr>
        </p:nvSpPr>
        <p:spPr>
          <a:xfrm>
            <a:off x="1143000" y="4323335"/>
            <a:ext cx="6858000" cy="625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1" sz="2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" name="Google Shape;65;p13"/>
          <p:cNvSpPr txBox="1"/>
          <p:nvPr>
            <p:ph idx="3" type="body"/>
          </p:nvPr>
        </p:nvSpPr>
        <p:spPr>
          <a:xfrm>
            <a:off x="2797175" y="5084562"/>
            <a:ext cx="3429000" cy="625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1" sz="2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66" name="Google Shape;66;p13"/>
          <p:cNvCxnSpPr/>
          <p:nvPr/>
        </p:nvCxnSpPr>
        <p:spPr>
          <a:xfrm>
            <a:off x="3825875" y="6720417"/>
            <a:ext cx="1492250" cy="0"/>
          </a:xfrm>
          <a:prstGeom prst="straightConnector1">
            <a:avLst/>
          </a:prstGeom>
          <a:noFill/>
          <a:ln cap="rnd" cmpd="sng" w="762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7" name="Google Shape;67;p13"/>
          <p:cNvCxnSpPr/>
          <p:nvPr/>
        </p:nvCxnSpPr>
        <p:spPr>
          <a:xfrm>
            <a:off x="7137400" y="6719358"/>
            <a:ext cx="1492250" cy="0"/>
          </a:xfrm>
          <a:prstGeom prst="straightConnector1">
            <a:avLst/>
          </a:prstGeom>
          <a:noFill/>
          <a:ln cap="rnd" cmpd="sng" w="762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8" name="Google Shape;68;p13"/>
          <p:cNvCxnSpPr/>
          <p:nvPr/>
        </p:nvCxnSpPr>
        <p:spPr>
          <a:xfrm>
            <a:off x="5480050" y="6719358"/>
            <a:ext cx="1492250" cy="0"/>
          </a:xfrm>
          <a:prstGeom prst="straightConnector1">
            <a:avLst/>
          </a:prstGeom>
          <a:noFill/>
          <a:ln cap="rnd" cmpd="sng" w="762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9" name="Google Shape;69;p13"/>
          <p:cNvCxnSpPr/>
          <p:nvPr/>
        </p:nvCxnSpPr>
        <p:spPr>
          <a:xfrm>
            <a:off x="2171700" y="6720417"/>
            <a:ext cx="1492250" cy="0"/>
          </a:xfrm>
          <a:prstGeom prst="straightConnector1">
            <a:avLst/>
          </a:prstGeom>
          <a:noFill/>
          <a:ln cap="rnd" cmpd="sng" w="762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0" name="Google Shape;70;p13"/>
          <p:cNvCxnSpPr/>
          <p:nvPr/>
        </p:nvCxnSpPr>
        <p:spPr>
          <a:xfrm rot="10800000">
            <a:off x="514350" y="6720417"/>
            <a:ext cx="1492250" cy="0"/>
          </a:xfrm>
          <a:prstGeom prst="straightConnector1">
            <a:avLst/>
          </a:prstGeom>
          <a:noFill/>
          <a:ln cap="rnd" cmpd="sng" w="762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71" name="Google Shape;71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33575" y="1025257"/>
            <a:ext cx="3676850" cy="1530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>
  <p:cSld name="Title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/>
          <p:nvPr>
            <p:ph type="title"/>
          </p:nvPr>
        </p:nvSpPr>
        <p:spPr>
          <a:xfrm>
            <a:off x="623888" y="1257306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b="1" i="0" sz="7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" name="Google Shape;74;p14"/>
          <p:cNvSpPr txBox="1"/>
          <p:nvPr>
            <p:ph idx="1" type="body"/>
          </p:nvPr>
        </p:nvSpPr>
        <p:spPr>
          <a:xfrm>
            <a:off x="623888" y="4263997"/>
            <a:ext cx="7886700" cy="18256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1" sz="32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ullet Points">
  <p:cSld name="Bullet Points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/>
          <p:nvPr>
            <p:ph type="title"/>
          </p:nvPr>
        </p:nvSpPr>
        <p:spPr>
          <a:xfrm>
            <a:off x="628650" y="1103351"/>
            <a:ext cx="7886700" cy="10096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7" name="Google Shape;77;p15"/>
          <p:cNvSpPr txBox="1"/>
          <p:nvPr>
            <p:ph idx="1" type="body"/>
          </p:nvPr>
        </p:nvSpPr>
        <p:spPr>
          <a:xfrm>
            <a:off x="628650" y="2247938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1" i="0" sz="32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7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7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7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7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7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7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7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7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7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>
  <p:cSld name="Title On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/>
          <p:nvPr>
            <p:ph type="title"/>
          </p:nvPr>
        </p:nvSpPr>
        <p:spPr>
          <a:xfrm>
            <a:off x="628650" y="1235270"/>
            <a:ext cx="7886700" cy="72112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Full" showMasterSp="0">
  <p:cSld name="Picture Full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/>
          <p:nvPr>
            <p:ph idx="2" type="pic"/>
          </p:nvPr>
        </p:nvSpPr>
        <p:spPr>
          <a:xfrm>
            <a:off x="0" y="1"/>
            <a:ext cx="9144000" cy="559272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1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2" name="Google Shape;82;p17"/>
          <p:cNvSpPr txBox="1"/>
          <p:nvPr>
            <p:ph idx="1" type="subTitle"/>
          </p:nvPr>
        </p:nvSpPr>
        <p:spPr>
          <a:xfrm>
            <a:off x="0" y="5592727"/>
            <a:ext cx="9144000" cy="1265274"/>
          </a:xfrm>
          <a:prstGeom prst="rect">
            <a:avLst/>
          </a:prstGeom>
          <a:solidFill>
            <a:srgbClr val="00B0F0">
              <a:alpha val="6941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Right" showMasterSp="0">
  <p:cSld name="Picture Righ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/>
          <p:nvPr>
            <p:ph type="title"/>
          </p:nvPr>
        </p:nvSpPr>
        <p:spPr>
          <a:xfrm>
            <a:off x="635793" y="476251"/>
            <a:ext cx="3693320" cy="1171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1" i="0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5" name="Google Shape;85;p18"/>
          <p:cNvSpPr txBox="1"/>
          <p:nvPr>
            <p:ph idx="1" type="body"/>
          </p:nvPr>
        </p:nvSpPr>
        <p:spPr>
          <a:xfrm>
            <a:off x="628650" y="1905038"/>
            <a:ext cx="369332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1" i="0" sz="32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6" name="Google Shape;86;p18"/>
          <p:cNvSpPr/>
          <p:nvPr>
            <p:ph idx="2" type="pic"/>
          </p:nvPr>
        </p:nvSpPr>
        <p:spPr>
          <a:xfrm>
            <a:off x="4572000" y="0"/>
            <a:ext cx="45720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1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8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8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8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8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8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8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8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8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8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Left" showMasterSp="0">
  <p:cSld name="Picture Lef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9"/>
          <p:cNvSpPr txBox="1"/>
          <p:nvPr>
            <p:ph type="title"/>
          </p:nvPr>
        </p:nvSpPr>
        <p:spPr>
          <a:xfrm>
            <a:off x="4822030" y="476251"/>
            <a:ext cx="3693320" cy="1171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1" i="0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9" name="Google Shape;89;p19"/>
          <p:cNvSpPr txBox="1"/>
          <p:nvPr>
            <p:ph idx="1" type="body"/>
          </p:nvPr>
        </p:nvSpPr>
        <p:spPr>
          <a:xfrm>
            <a:off x="4814887" y="1905038"/>
            <a:ext cx="369332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1" i="0" sz="32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0" name="Google Shape;90;p19"/>
          <p:cNvSpPr/>
          <p:nvPr>
            <p:ph idx="2" type="pic"/>
          </p:nvPr>
        </p:nvSpPr>
        <p:spPr>
          <a:xfrm>
            <a:off x="0" y="0"/>
            <a:ext cx="45720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1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8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8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8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8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8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8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8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8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8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showMasterSp="0">
  <p:cSld name="Blank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2" name="Google Shape;92;p20"/>
          <p:cNvCxnSpPr/>
          <p:nvPr/>
        </p:nvCxnSpPr>
        <p:spPr>
          <a:xfrm>
            <a:off x="3825875" y="6720417"/>
            <a:ext cx="1492250" cy="0"/>
          </a:xfrm>
          <a:prstGeom prst="straightConnector1">
            <a:avLst/>
          </a:prstGeom>
          <a:noFill/>
          <a:ln cap="rnd" cmpd="sng" w="762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3" name="Google Shape;93;p20"/>
          <p:cNvCxnSpPr/>
          <p:nvPr/>
        </p:nvCxnSpPr>
        <p:spPr>
          <a:xfrm>
            <a:off x="7137400" y="6719358"/>
            <a:ext cx="1492250" cy="0"/>
          </a:xfrm>
          <a:prstGeom prst="straightConnector1">
            <a:avLst/>
          </a:prstGeom>
          <a:noFill/>
          <a:ln cap="rnd" cmpd="sng" w="762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4" name="Google Shape;94;p20"/>
          <p:cNvCxnSpPr/>
          <p:nvPr/>
        </p:nvCxnSpPr>
        <p:spPr>
          <a:xfrm>
            <a:off x="5480050" y="6719358"/>
            <a:ext cx="1492250" cy="0"/>
          </a:xfrm>
          <a:prstGeom prst="straightConnector1">
            <a:avLst/>
          </a:prstGeom>
          <a:noFill/>
          <a:ln cap="rnd" cmpd="sng" w="762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5" name="Google Shape;95;p20"/>
          <p:cNvCxnSpPr/>
          <p:nvPr/>
        </p:nvCxnSpPr>
        <p:spPr>
          <a:xfrm>
            <a:off x="2171700" y="6720417"/>
            <a:ext cx="1492250" cy="0"/>
          </a:xfrm>
          <a:prstGeom prst="straightConnector1">
            <a:avLst/>
          </a:prstGeom>
          <a:noFill/>
          <a:ln cap="rnd" cmpd="sng" w="762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6" name="Google Shape;96;p20"/>
          <p:cNvCxnSpPr/>
          <p:nvPr/>
        </p:nvCxnSpPr>
        <p:spPr>
          <a:xfrm rot="10800000">
            <a:off x="514350" y="6720417"/>
            <a:ext cx="1492250" cy="0"/>
          </a:xfrm>
          <a:prstGeom prst="straightConnector1">
            <a:avLst/>
          </a:prstGeom>
          <a:noFill/>
          <a:ln cap="rnd" cmpd="sng" w="762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ullet Points">
  <p:cSld name="Bullet Points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2"/>
          <p:cNvSpPr txBox="1"/>
          <p:nvPr>
            <p:ph type="title"/>
          </p:nvPr>
        </p:nvSpPr>
        <p:spPr>
          <a:xfrm>
            <a:off x="628650" y="1103351"/>
            <a:ext cx="7886700" cy="10096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6" name="Google Shape;106;p22"/>
          <p:cNvSpPr txBox="1"/>
          <p:nvPr>
            <p:ph idx="1" type="body"/>
          </p:nvPr>
        </p:nvSpPr>
        <p:spPr>
          <a:xfrm>
            <a:off x="628650" y="2247938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1" i="0" sz="32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10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10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10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10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10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10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10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10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10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>
  <p:cSld name="Title Onl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/>
          <p:nvPr>
            <p:ph type="title"/>
          </p:nvPr>
        </p:nvSpPr>
        <p:spPr>
          <a:xfrm>
            <a:off x="628650" y="1235270"/>
            <a:ext cx="7886700" cy="72112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>
  <p:cSld name="Title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3"/>
          <p:cNvSpPr txBox="1"/>
          <p:nvPr>
            <p:ph type="title"/>
          </p:nvPr>
        </p:nvSpPr>
        <p:spPr>
          <a:xfrm>
            <a:off x="623888" y="1257306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b="1" i="0" sz="7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9" name="Google Shape;109;p23"/>
          <p:cNvSpPr txBox="1"/>
          <p:nvPr>
            <p:ph idx="1" type="body"/>
          </p:nvPr>
        </p:nvSpPr>
        <p:spPr>
          <a:xfrm>
            <a:off x="623888" y="4263997"/>
            <a:ext cx="7886700" cy="18256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1" sz="32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ext Content">
  <p:cSld name="Text Conten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4"/>
          <p:cNvSpPr txBox="1"/>
          <p:nvPr>
            <p:ph type="title"/>
          </p:nvPr>
        </p:nvSpPr>
        <p:spPr>
          <a:xfrm>
            <a:off x="628650" y="1235269"/>
            <a:ext cx="7886700" cy="4355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>
  <p:cSld name="Title On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5"/>
          <p:cNvSpPr txBox="1"/>
          <p:nvPr>
            <p:ph type="title"/>
          </p:nvPr>
        </p:nvSpPr>
        <p:spPr>
          <a:xfrm>
            <a:off x="628650" y="1235270"/>
            <a:ext cx="7886700" cy="72112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Full" showMasterSp="0">
  <p:cSld name="Picture Full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6"/>
          <p:cNvSpPr/>
          <p:nvPr>
            <p:ph idx="2" type="pic"/>
          </p:nvPr>
        </p:nvSpPr>
        <p:spPr>
          <a:xfrm>
            <a:off x="0" y="1"/>
            <a:ext cx="9144000" cy="559272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1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6" name="Google Shape;116;p26"/>
          <p:cNvSpPr txBox="1"/>
          <p:nvPr>
            <p:ph idx="1" type="subTitle"/>
          </p:nvPr>
        </p:nvSpPr>
        <p:spPr>
          <a:xfrm>
            <a:off x="0" y="5592727"/>
            <a:ext cx="9144000" cy="1265274"/>
          </a:xfrm>
          <a:prstGeom prst="rect">
            <a:avLst/>
          </a:prstGeom>
          <a:solidFill>
            <a:schemeClr val="accent1">
              <a:alpha val="6941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Right" showMasterSp="0">
  <p:cSld name="Picture Righ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7"/>
          <p:cNvSpPr txBox="1"/>
          <p:nvPr>
            <p:ph type="title"/>
          </p:nvPr>
        </p:nvSpPr>
        <p:spPr>
          <a:xfrm>
            <a:off x="635793" y="476251"/>
            <a:ext cx="3693320" cy="1171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1" i="0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9" name="Google Shape;119;p27"/>
          <p:cNvSpPr/>
          <p:nvPr>
            <p:ph idx="2" type="pic"/>
          </p:nvPr>
        </p:nvSpPr>
        <p:spPr>
          <a:xfrm>
            <a:off x="4572000" y="0"/>
            <a:ext cx="45720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1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0" name="Google Shape;120;p27"/>
          <p:cNvSpPr txBox="1"/>
          <p:nvPr>
            <p:ph idx="1" type="body"/>
          </p:nvPr>
        </p:nvSpPr>
        <p:spPr>
          <a:xfrm>
            <a:off x="628650" y="1905038"/>
            <a:ext cx="369332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1" i="0" sz="32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12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12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12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12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12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12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12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12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12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Left" showMasterSp="0">
  <p:cSld name="Picture Lef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8"/>
          <p:cNvSpPr txBox="1"/>
          <p:nvPr>
            <p:ph type="title"/>
          </p:nvPr>
        </p:nvSpPr>
        <p:spPr>
          <a:xfrm>
            <a:off x="4822030" y="476251"/>
            <a:ext cx="3693320" cy="1171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1" i="0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3" name="Google Shape;123;p28"/>
          <p:cNvSpPr/>
          <p:nvPr>
            <p:ph idx="2" type="pic"/>
          </p:nvPr>
        </p:nvSpPr>
        <p:spPr>
          <a:xfrm>
            <a:off x="0" y="0"/>
            <a:ext cx="45720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1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4" name="Google Shape;124;p28"/>
          <p:cNvSpPr txBox="1"/>
          <p:nvPr>
            <p:ph idx="1" type="body"/>
          </p:nvPr>
        </p:nvSpPr>
        <p:spPr>
          <a:xfrm>
            <a:off x="4814887" y="1905038"/>
            <a:ext cx="369332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1" i="0" sz="32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12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12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12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12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12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12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12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12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12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act" showMasterSp="0">
  <p:cSld name="Contac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6" name="Google Shape;126;p29"/>
          <p:cNvCxnSpPr/>
          <p:nvPr/>
        </p:nvCxnSpPr>
        <p:spPr>
          <a:xfrm>
            <a:off x="3825875" y="6720417"/>
            <a:ext cx="1492250" cy="0"/>
          </a:xfrm>
          <a:prstGeom prst="straightConnector1">
            <a:avLst/>
          </a:prstGeom>
          <a:noFill/>
          <a:ln cap="rnd" cmpd="sng" w="762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7" name="Google Shape;127;p29"/>
          <p:cNvCxnSpPr/>
          <p:nvPr/>
        </p:nvCxnSpPr>
        <p:spPr>
          <a:xfrm>
            <a:off x="7137400" y="6719358"/>
            <a:ext cx="1492250" cy="0"/>
          </a:xfrm>
          <a:prstGeom prst="straightConnector1">
            <a:avLst/>
          </a:prstGeom>
          <a:noFill/>
          <a:ln cap="rnd" cmpd="sng" w="762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8" name="Google Shape;128;p29"/>
          <p:cNvCxnSpPr/>
          <p:nvPr/>
        </p:nvCxnSpPr>
        <p:spPr>
          <a:xfrm>
            <a:off x="5480050" y="6719358"/>
            <a:ext cx="1492250" cy="0"/>
          </a:xfrm>
          <a:prstGeom prst="straightConnector1">
            <a:avLst/>
          </a:prstGeom>
          <a:noFill/>
          <a:ln cap="rnd" cmpd="sng" w="762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9" name="Google Shape;129;p29"/>
          <p:cNvCxnSpPr/>
          <p:nvPr/>
        </p:nvCxnSpPr>
        <p:spPr>
          <a:xfrm>
            <a:off x="2171700" y="6720417"/>
            <a:ext cx="1492250" cy="0"/>
          </a:xfrm>
          <a:prstGeom prst="straightConnector1">
            <a:avLst/>
          </a:prstGeom>
          <a:noFill/>
          <a:ln cap="rnd" cmpd="sng" w="762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0" name="Google Shape;130;p29"/>
          <p:cNvCxnSpPr/>
          <p:nvPr/>
        </p:nvCxnSpPr>
        <p:spPr>
          <a:xfrm rot="10800000">
            <a:off x="514350" y="6720417"/>
            <a:ext cx="1492250" cy="0"/>
          </a:xfrm>
          <a:prstGeom prst="straightConnector1">
            <a:avLst/>
          </a:prstGeom>
          <a:noFill/>
          <a:ln cap="rnd" cmpd="sng" w="762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1" name="Google Shape;131;p29"/>
          <p:cNvSpPr txBox="1"/>
          <p:nvPr>
            <p:ph idx="1" type="subTitle"/>
          </p:nvPr>
        </p:nvSpPr>
        <p:spPr>
          <a:xfrm>
            <a:off x="1143000" y="3562108"/>
            <a:ext cx="6858000" cy="625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2" name="Google Shape;132;p29"/>
          <p:cNvSpPr txBox="1"/>
          <p:nvPr>
            <p:ph idx="2" type="body"/>
          </p:nvPr>
        </p:nvSpPr>
        <p:spPr>
          <a:xfrm>
            <a:off x="1143000" y="4323335"/>
            <a:ext cx="6858000" cy="625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1" sz="2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3" name="Google Shape;133;p29"/>
          <p:cNvSpPr txBox="1"/>
          <p:nvPr>
            <p:ph idx="3" type="body"/>
          </p:nvPr>
        </p:nvSpPr>
        <p:spPr>
          <a:xfrm>
            <a:off x="2797175" y="5084562"/>
            <a:ext cx="3429000" cy="625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1" sz="2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34" name="Google Shape;134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33575" y="1025257"/>
            <a:ext cx="3676850" cy="1530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showMasterSp="0">
  <p:cSld name="Blank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6" name="Google Shape;136;p30"/>
          <p:cNvCxnSpPr/>
          <p:nvPr/>
        </p:nvCxnSpPr>
        <p:spPr>
          <a:xfrm>
            <a:off x="3825875" y="6720417"/>
            <a:ext cx="1492250" cy="0"/>
          </a:xfrm>
          <a:prstGeom prst="straightConnector1">
            <a:avLst/>
          </a:prstGeom>
          <a:noFill/>
          <a:ln cap="rnd" cmpd="sng" w="762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7" name="Google Shape;137;p30"/>
          <p:cNvCxnSpPr/>
          <p:nvPr/>
        </p:nvCxnSpPr>
        <p:spPr>
          <a:xfrm>
            <a:off x="7137400" y="6719358"/>
            <a:ext cx="1492250" cy="0"/>
          </a:xfrm>
          <a:prstGeom prst="straightConnector1">
            <a:avLst/>
          </a:prstGeom>
          <a:noFill/>
          <a:ln cap="rnd" cmpd="sng" w="762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8" name="Google Shape;138;p30"/>
          <p:cNvCxnSpPr/>
          <p:nvPr/>
        </p:nvCxnSpPr>
        <p:spPr>
          <a:xfrm>
            <a:off x="5480050" y="6719358"/>
            <a:ext cx="1492250" cy="0"/>
          </a:xfrm>
          <a:prstGeom prst="straightConnector1">
            <a:avLst/>
          </a:prstGeom>
          <a:noFill/>
          <a:ln cap="rnd" cmpd="sng" w="762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9" name="Google Shape;139;p30"/>
          <p:cNvCxnSpPr/>
          <p:nvPr/>
        </p:nvCxnSpPr>
        <p:spPr>
          <a:xfrm>
            <a:off x="2171700" y="6720417"/>
            <a:ext cx="1492250" cy="0"/>
          </a:xfrm>
          <a:prstGeom prst="straightConnector1">
            <a:avLst/>
          </a:prstGeom>
          <a:noFill/>
          <a:ln cap="rnd" cmpd="sng" w="762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0" name="Google Shape;140;p30"/>
          <p:cNvCxnSpPr/>
          <p:nvPr/>
        </p:nvCxnSpPr>
        <p:spPr>
          <a:xfrm rot="10800000">
            <a:off x="514350" y="6720417"/>
            <a:ext cx="1492250" cy="0"/>
          </a:xfrm>
          <a:prstGeom prst="straightConnector1">
            <a:avLst/>
          </a:prstGeom>
          <a:noFill/>
          <a:ln cap="rnd" cmpd="sng" w="762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Left" showMasterSp="0">
  <p:cSld name="Picture Lef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822030" y="476251"/>
            <a:ext cx="3693320" cy="1171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1" i="0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814887" y="1905038"/>
            <a:ext cx="369332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1" i="0" sz="32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Google Shape;24;p4"/>
          <p:cNvSpPr/>
          <p:nvPr>
            <p:ph idx="2" type="pic"/>
          </p:nvPr>
        </p:nvSpPr>
        <p:spPr>
          <a:xfrm>
            <a:off x="0" y="0"/>
            <a:ext cx="45720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2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2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2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2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2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2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2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2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2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Right" showMasterSp="0">
  <p:cSld name="Picture Righ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/>
          <p:nvPr>
            <p:ph type="title"/>
          </p:nvPr>
        </p:nvSpPr>
        <p:spPr>
          <a:xfrm>
            <a:off x="635793" y="476251"/>
            <a:ext cx="3693320" cy="1171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1" i="0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628650" y="1905038"/>
            <a:ext cx="369332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1" i="0" sz="32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" name="Google Shape;28;p5"/>
          <p:cNvSpPr/>
          <p:nvPr>
            <p:ph idx="2" type="pic"/>
          </p:nvPr>
        </p:nvSpPr>
        <p:spPr>
          <a:xfrm>
            <a:off x="4572000" y="0"/>
            <a:ext cx="45720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2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2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2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2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2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2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2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2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2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ext Content">
  <p:cSld name="Text Conten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628650" y="1235269"/>
            <a:ext cx="7886700" cy="4355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ullet Points">
  <p:cSld name="Bullet Point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628650" y="1103351"/>
            <a:ext cx="7886700" cy="10096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628650" y="2247938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1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3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3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3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3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3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3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3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3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3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Full" showMasterSp="0">
  <p:cSld name="Picture Full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/>
          <p:nvPr>
            <p:ph idx="2" type="pic"/>
          </p:nvPr>
        </p:nvSpPr>
        <p:spPr>
          <a:xfrm>
            <a:off x="0" y="1"/>
            <a:ext cx="9144000" cy="559272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" name="Google Shape;36;p8"/>
          <p:cNvSpPr txBox="1"/>
          <p:nvPr>
            <p:ph idx="1" type="subTitle"/>
          </p:nvPr>
        </p:nvSpPr>
        <p:spPr>
          <a:xfrm>
            <a:off x="0" y="5592727"/>
            <a:ext cx="9144000" cy="1265274"/>
          </a:xfrm>
          <a:prstGeom prst="rect">
            <a:avLst/>
          </a:prstGeom>
          <a:solidFill>
            <a:srgbClr val="00AEEF">
              <a:alpha val="6941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act" showMasterSp="0">
  <p:cSld name="Contac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Google Shape;38;p9"/>
          <p:cNvCxnSpPr/>
          <p:nvPr/>
        </p:nvCxnSpPr>
        <p:spPr>
          <a:xfrm>
            <a:off x="3825875" y="6720417"/>
            <a:ext cx="1492250" cy="0"/>
          </a:xfrm>
          <a:prstGeom prst="straightConnector1">
            <a:avLst/>
          </a:prstGeom>
          <a:noFill/>
          <a:ln cap="rnd" cmpd="sng" w="76200">
            <a:solidFill>
              <a:srgbClr val="00AEE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9" name="Google Shape;39;p9"/>
          <p:cNvCxnSpPr/>
          <p:nvPr/>
        </p:nvCxnSpPr>
        <p:spPr>
          <a:xfrm>
            <a:off x="7137400" y="6719358"/>
            <a:ext cx="1492250" cy="0"/>
          </a:xfrm>
          <a:prstGeom prst="straightConnector1">
            <a:avLst/>
          </a:prstGeom>
          <a:noFill/>
          <a:ln cap="rnd" cmpd="sng" w="76200">
            <a:solidFill>
              <a:srgbClr val="292C9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0" name="Google Shape;40;p9"/>
          <p:cNvCxnSpPr/>
          <p:nvPr/>
        </p:nvCxnSpPr>
        <p:spPr>
          <a:xfrm>
            <a:off x="5480050" y="6719358"/>
            <a:ext cx="1492250" cy="0"/>
          </a:xfrm>
          <a:prstGeom prst="straightConnector1">
            <a:avLst/>
          </a:prstGeom>
          <a:noFill/>
          <a:ln cap="rnd" cmpd="sng" w="76200">
            <a:solidFill>
              <a:srgbClr val="EB008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1" name="Google Shape;41;p9"/>
          <p:cNvCxnSpPr/>
          <p:nvPr/>
        </p:nvCxnSpPr>
        <p:spPr>
          <a:xfrm>
            <a:off x="2171700" y="6720417"/>
            <a:ext cx="1492250" cy="0"/>
          </a:xfrm>
          <a:prstGeom prst="straightConnector1">
            <a:avLst/>
          </a:prstGeom>
          <a:noFill/>
          <a:ln cap="rnd" cmpd="sng" w="76200">
            <a:solidFill>
              <a:srgbClr val="76BF3D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2" name="Google Shape;42;p9"/>
          <p:cNvCxnSpPr/>
          <p:nvPr/>
        </p:nvCxnSpPr>
        <p:spPr>
          <a:xfrm rot="10800000">
            <a:off x="514350" y="6720417"/>
            <a:ext cx="1492250" cy="0"/>
          </a:xfrm>
          <a:prstGeom prst="straightConnector1">
            <a:avLst/>
          </a:prstGeom>
          <a:noFill/>
          <a:ln cap="rnd" cmpd="sng" w="76200">
            <a:solidFill>
              <a:srgbClr val="F37719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1143000" y="3562108"/>
            <a:ext cx="6858000" cy="625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1143000" y="4323335"/>
            <a:ext cx="6858000" cy="625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1" sz="2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3" type="body"/>
          </p:nvPr>
        </p:nvSpPr>
        <p:spPr>
          <a:xfrm>
            <a:off x="2797175" y="5084562"/>
            <a:ext cx="3429000" cy="625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1" sz="2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Obsah obrázku hodiny, objekt&#10;&#10;Popis byl vytvořen automaticky" id="46" name="Google Shape;46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837506" y="1072178"/>
            <a:ext cx="3468988" cy="14366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showMasterSp="0">
  <p:cSld name="Blank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Google Shape;48;p10"/>
          <p:cNvCxnSpPr/>
          <p:nvPr/>
        </p:nvCxnSpPr>
        <p:spPr>
          <a:xfrm>
            <a:off x="3825875" y="6720417"/>
            <a:ext cx="1492250" cy="0"/>
          </a:xfrm>
          <a:prstGeom prst="straightConnector1">
            <a:avLst/>
          </a:prstGeom>
          <a:noFill/>
          <a:ln cap="rnd" cmpd="sng" w="76200">
            <a:solidFill>
              <a:srgbClr val="00AEE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9" name="Google Shape;49;p10"/>
          <p:cNvCxnSpPr/>
          <p:nvPr/>
        </p:nvCxnSpPr>
        <p:spPr>
          <a:xfrm>
            <a:off x="7137400" y="6719358"/>
            <a:ext cx="1492250" cy="0"/>
          </a:xfrm>
          <a:prstGeom prst="straightConnector1">
            <a:avLst/>
          </a:prstGeom>
          <a:noFill/>
          <a:ln cap="rnd" cmpd="sng" w="76200">
            <a:solidFill>
              <a:srgbClr val="292C9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0" name="Google Shape;50;p10"/>
          <p:cNvCxnSpPr/>
          <p:nvPr/>
        </p:nvCxnSpPr>
        <p:spPr>
          <a:xfrm>
            <a:off x="5480050" y="6719358"/>
            <a:ext cx="1492250" cy="0"/>
          </a:xfrm>
          <a:prstGeom prst="straightConnector1">
            <a:avLst/>
          </a:prstGeom>
          <a:noFill/>
          <a:ln cap="rnd" cmpd="sng" w="76200">
            <a:solidFill>
              <a:srgbClr val="EB008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1" name="Google Shape;51;p10"/>
          <p:cNvCxnSpPr/>
          <p:nvPr/>
        </p:nvCxnSpPr>
        <p:spPr>
          <a:xfrm>
            <a:off x="2171700" y="6720417"/>
            <a:ext cx="1492250" cy="0"/>
          </a:xfrm>
          <a:prstGeom prst="straightConnector1">
            <a:avLst/>
          </a:prstGeom>
          <a:noFill/>
          <a:ln cap="rnd" cmpd="sng" w="76200">
            <a:solidFill>
              <a:srgbClr val="76BF3D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2" name="Google Shape;52;p10"/>
          <p:cNvCxnSpPr/>
          <p:nvPr/>
        </p:nvCxnSpPr>
        <p:spPr>
          <a:xfrm rot="10800000">
            <a:off x="514350" y="6720417"/>
            <a:ext cx="1492250" cy="0"/>
          </a:xfrm>
          <a:prstGeom prst="straightConnector1">
            <a:avLst/>
          </a:prstGeom>
          <a:noFill/>
          <a:ln cap="rnd" cmpd="sng" w="76200">
            <a:solidFill>
              <a:srgbClr val="F37719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9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0.xml"/><Relationship Id="rId4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7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4.xml"/><Relationship Id="rId8" Type="http://schemas.openxmlformats.org/officeDocument/2006/relationships/slideLayout" Target="../slideLayouts/slideLayout15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9.xml"/><Relationship Id="rId4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6.xml"/><Relationship Id="rId12" Type="http://schemas.openxmlformats.org/officeDocument/2006/relationships/theme" Target="../theme/theme4.xml"/><Relationship Id="rId9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3.xml"/><Relationship Id="rId8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2F2F2"/>
            </a:gs>
            <a:gs pos="58000">
              <a:srgbClr val="F2F2F2"/>
            </a:gs>
            <a:gs pos="77000">
              <a:srgbClr val="DDDDDD"/>
            </a:gs>
            <a:gs pos="90000">
              <a:srgbClr val="E2E2E2"/>
            </a:gs>
            <a:gs pos="100000">
              <a:srgbClr val="FEFEFE"/>
            </a:gs>
          </a:gsLst>
          <a:lin ang="5400000" scaled="0"/>
        </a:gra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1"/>
          <p:cNvCxnSpPr/>
          <p:nvPr/>
        </p:nvCxnSpPr>
        <p:spPr>
          <a:xfrm>
            <a:off x="3825875" y="6720417"/>
            <a:ext cx="1492250" cy="0"/>
          </a:xfrm>
          <a:prstGeom prst="straightConnector1">
            <a:avLst/>
          </a:prstGeom>
          <a:noFill/>
          <a:ln cap="rnd" cmpd="sng" w="76200">
            <a:solidFill>
              <a:srgbClr val="00AEE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1"/>
          <p:cNvCxnSpPr/>
          <p:nvPr/>
        </p:nvCxnSpPr>
        <p:spPr>
          <a:xfrm>
            <a:off x="7137400" y="6719358"/>
            <a:ext cx="1492250" cy="0"/>
          </a:xfrm>
          <a:prstGeom prst="straightConnector1">
            <a:avLst/>
          </a:prstGeom>
          <a:noFill/>
          <a:ln cap="rnd" cmpd="sng" w="76200">
            <a:solidFill>
              <a:srgbClr val="292C9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" name="Google Shape;12;p1"/>
          <p:cNvCxnSpPr/>
          <p:nvPr/>
        </p:nvCxnSpPr>
        <p:spPr>
          <a:xfrm>
            <a:off x="5480050" y="6719358"/>
            <a:ext cx="1492250" cy="0"/>
          </a:xfrm>
          <a:prstGeom prst="straightConnector1">
            <a:avLst/>
          </a:prstGeom>
          <a:noFill/>
          <a:ln cap="rnd" cmpd="sng" w="76200">
            <a:solidFill>
              <a:srgbClr val="EB008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" name="Google Shape;13;p1"/>
          <p:cNvCxnSpPr/>
          <p:nvPr/>
        </p:nvCxnSpPr>
        <p:spPr>
          <a:xfrm>
            <a:off x="2171700" y="6720417"/>
            <a:ext cx="1492250" cy="0"/>
          </a:xfrm>
          <a:prstGeom prst="straightConnector1">
            <a:avLst/>
          </a:prstGeom>
          <a:noFill/>
          <a:ln cap="rnd" cmpd="sng" w="76200">
            <a:solidFill>
              <a:srgbClr val="76BF3D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" name="Google Shape;14;p1"/>
          <p:cNvCxnSpPr/>
          <p:nvPr/>
        </p:nvCxnSpPr>
        <p:spPr>
          <a:xfrm rot="10800000">
            <a:off x="514350" y="6720417"/>
            <a:ext cx="1492250" cy="0"/>
          </a:xfrm>
          <a:prstGeom prst="straightConnector1">
            <a:avLst/>
          </a:prstGeom>
          <a:noFill/>
          <a:ln cap="rnd" cmpd="sng" w="76200">
            <a:solidFill>
              <a:srgbClr val="F37719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Obsah obrázku hodiny, objekt&#10;&#10;Popis byl vytvořen automaticky" id="15" name="Google Shape;15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7020517" y="325355"/>
            <a:ext cx="1490071" cy="617098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Google Shape;54;p11"/>
          <p:cNvCxnSpPr/>
          <p:nvPr/>
        </p:nvCxnSpPr>
        <p:spPr>
          <a:xfrm>
            <a:off x="3825875" y="6720417"/>
            <a:ext cx="1492250" cy="0"/>
          </a:xfrm>
          <a:prstGeom prst="straightConnector1">
            <a:avLst/>
          </a:prstGeom>
          <a:noFill/>
          <a:ln cap="rnd" cmpd="sng" w="762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5" name="Google Shape;55;p11"/>
          <p:cNvCxnSpPr/>
          <p:nvPr/>
        </p:nvCxnSpPr>
        <p:spPr>
          <a:xfrm>
            <a:off x="7137400" y="6719358"/>
            <a:ext cx="1492250" cy="0"/>
          </a:xfrm>
          <a:prstGeom prst="straightConnector1">
            <a:avLst/>
          </a:prstGeom>
          <a:noFill/>
          <a:ln cap="rnd" cmpd="sng" w="762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6" name="Google Shape;56;p11"/>
          <p:cNvCxnSpPr/>
          <p:nvPr/>
        </p:nvCxnSpPr>
        <p:spPr>
          <a:xfrm>
            <a:off x="5480050" y="6719358"/>
            <a:ext cx="1492250" cy="0"/>
          </a:xfrm>
          <a:prstGeom prst="straightConnector1">
            <a:avLst/>
          </a:prstGeom>
          <a:noFill/>
          <a:ln cap="rnd" cmpd="sng" w="762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7" name="Google Shape;57;p11"/>
          <p:cNvCxnSpPr/>
          <p:nvPr/>
        </p:nvCxnSpPr>
        <p:spPr>
          <a:xfrm>
            <a:off x="2171700" y="6720417"/>
            <a:ext cx="1492250" cy="0"/>
          </a:xfrm>
          <a:prstGeom prst="straightConnector1">
            <a:avLst/>
          </a:prstGeom>
          <a:noFill/>
          <a:ln cap="rnd" cmpd="sng" w="762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8" name="Google Shape;58;p11"/>
          <p:cNvCxnSpPr/>
          <p:nvPr/>
        </p:nvCxnSpPr>
        <p:spPr>
          <a:xfrm rot="10800000">
            <a:off x="514350" y="6720417"/>
            <a:ext cx="1492250" cy="0"/>
          </a:xfrm>
          <a:prstGeom prst="straightConnector1">
            <a:avLst/>
          </a:prstGeom>
          <a:noFill/>
          <a:ln cap="rnd" cmpd="sng" w="762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59" name="Google Shape;59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959600" y="311993"/>
            <a:ext cx="1592264" cy="662779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8" name="Google Shape;98;p21"/>
          <p:cNvCxnSpPr/>
          <p:nvPr/>
        </p:nvCxnSpPr>
        <p:spPr>
          <a:xfrm>
            <a:off x="3825875" y="6720417"/>
            <a:ext cx="1492250" cy="0"/>
          </a:xfrm>
          <a:prstGeom prst="straightConnector1">
            <a:avLst/>
          </a:prstGeom>
          <a:noFill/>
          <a:ln cap="rnd" cmpd="sng" w="762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9" name="Google Shape;99;p21"/>
          <p:cNvCxnSpPr/>
          <p:nvPr/>
        </p:nvCxnSpPr>
        <p:spPr>
          <a:xfrm>
            <a:off x="7137400" y="6719358"/>
            <a:ext cx="1492250" cy="0"/>
          </a:xfrm>
          <a:prstGeom prst="straightConnector1">
            <a:avLst/>
          </a:prstGeom>
          <a:noFill/>
          <a:ln cap="rnd" cmpd="sng" w="762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0" name="Google Shape;100;p21"/>
          <p:cNvCxnSpPr/>
          <p:nvPr/>
        </p:nvCxnSpPr>
        <p:spPr>
          <a:xfrm>
            <a:off x="5480050" y="6719358"/>
            <a:ext cx="1492250" cy="0"/>
          </a:xfrm>
          <a:prstGeom prst="straightConnector1">
            <a:avLst/>
          </a:prstGeom>
          <a:noFill/>
          <a:ln cap="rnd" cmpd="sng" w="762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1" name="Google Shape;101;p21"/>
          <p:cNvCxnSpPr/>
          <p:nvPr/>
        </p:nvCxnSpPr>
        <p:spPr>
          <a:xfrm>
            <a:off x="2171700" y="6720417"/>
            <a:ext cx="1492250" cy="0"/>
          </a:xfrm>
          <a:prstGeom prst="straightConnector1">
            <a:avLst/>
          </a:prstGeom>
          <a:noFill/>
          <a:ln cap="rnd" cmpd="sng" w="762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2" name="Google Shape;102;p21"/>
          <p:cNvCxnSpPr/>
          <p:nvPr/>
        </p:nvCxnSpPr>
        <p:spPr>
          <a:xfrm rot="10800000">
            <a:off x="514350" y="6720417"/>
            <a:ext cx="1492250" cy="0"/>
          </a:xfrm>
          <a:prstGeom prst="straightConnector1">
            <a:avLst/>
          </a:prstGeom>
          <a:noFill/>
          <a:ln cap="rnd" cmpd="sng" w="762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03" name="Google Shape;103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959600" y="311993"/>
            <a:ext cx="1592264" cy="662779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1"/>
          <p:cNvSpPr txBox="1"/>
          <p:nvPr>
            <p:ph type="title"/>
          </p:nvPr>
        </p:nvSpPr>
        <p:spPr>
          <a:xfrm>
            <a:off x="623888" y="1257306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pt-PT"/>
              <a:t>Bloc Note Time : Président</a:t>
            </a:r>
            <a:endParaRPr/>
          </a:p>
        </p:txBody>
      </p:sp>
      <p:pic>
        <p:nvPicPr>
          <p:cNvPr id="146" name="Google Shape;146;p31"/>
          <p:cNvPicPr preferRelativeResize="0"/>
          <p:nvPr/>
        </p:nvPicPr>
        <p:blipFill rotWithShape="1">
          <a:blip r:embed="rId3">
            <a:alphaModFix/>
          </a:blip>
          <a:srcRect b="0" l="0" r="0" t="88662"/>
          <a:stretch/>
        </p:blipFill>
        <p:spPr>
          <a:xfrm>
            <a:off x="7009390" y="982265"/>
            <a:ext cx="1502389" cy="844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2"/>
          <p:cNvSpPr txBox="1"/>
          <p:nvPr>
            <p:ph type="title"/>
          </p:nvPr>
        </p:nvSpPr>
        <p:spPr>
          <a:xfrm>
            <a:off x="628650" y="1235275"/>
            <a:ext cx="8115900" cy="435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PT" sz="4800"/>
              <a:t>Agenda</a:t>
            </a:r>
            <a:endParaRPr sz="4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4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PT" sz="4800"/>
              <a:t>1) Actualité CA </a:t>
            </a:r>
            <a:endParaRPr sz="4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PT" sz="4800"/>
              <a:t>2) Rendez vous partenaires </a:t>
            </a:r>
            <a:endParaRPr sz="4800"/>
          </a:p>
        </p:txBody>
      </p:sp>
      <p:pic>
        <p:nvPicPr>
          <p:cNvPr id="152" name="Google Shape;152;p32"/>
          <p:cNvPicPr preferRelativeResize="0"/>
          <p:nvPr/>
        </p:nvPicPr>
        <p:blipFill rotWithShape="1">
          <a:blip r:embed="rId3">
            <a:alphaModFix/>
          </a:blip>
          <a:srcRect b="0" l="0" r="0" t="87085"/>
          <a:stretch/>
        </p:blipFill>
        <p:spPr>
          <a:xfrm>
            <a:off x="6971317" y="971789"/>
            <a:ext cx="1544033" cy="989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3"/>
          <p:cNvSpPr txBox="1"/>
          <p:nvPr>
            <p:ph type="title"/>
          </p:nvPr>
        </p:nvSpPr>
        <p:spPr>
          <a:xfrm>
            <a:off x="628650" y="1103351"/>
            <a:ext cx="7886700" cy="10096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1) Actualité CA</a:t>
            </a:r>
            <a:endParaRPr/>
          </a:p>
        </p:txBody>
      </p:sp>
      <p:sp>
        <p:nvSpPr>
          <p:cNvPr id="158" name="Google Shape;158;p33"/>
          <p:cNvSpPr txBox="1"/>
          <p:nvPr>
            <p:ph idx="1" type="body"/>
          </p:nvPr>
        </p:nvSpPr>
        <p:spPr>
          <a:xfrm>
            <a:off x="628650" y="2247938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pt-PT"/>
              <a:t>Retour CA d’été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pt-PT"/>
              <a:t>Réflexions</a:t>
            </a:r>
            <a:r>
              <a:rPr lang="pt-PT"/>
              <a:t> stratégies, EiS, Régionalisation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pt-PT"/>
              <a:t>Lancement des GTs de l’année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pt-PT"/>
              <a:t>Focus du CA de la NP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pt-PT"/>
              <a:t>Réflexions stratégies, Buddysystem, valorisation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pt-PT"/>
              <a:t>Lancement de GTs additionnels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pt-PT"/>
              <a:t>Préparations de la stratégie 2020</a:t>
            </a:r>
            <a:endParaRPr/>
          </a:p>
        </p:txBody>
      </p:sp>
      <p:pic>
        <p:nvPicPr>
          <p:cNvPr id="159" name="Google Shape;159;p33"/>
          <p:cNvPicPr preferRelativeResize="0"/>
          <p:nvPr/>
        </p:nvPicPr>
        <p:blipFill rotWithShape="1">
          <a:blip r:embed="rId3">
            <a:alphaModFix/>
          </a:blip>
          <a:srcRect b="0" l="0" r="0" t="87085"/>
          <a:stretch/>
        </p:blipFill>
        <p:spPr>
          <a:xfrm>
            <a:off x="6971317" y="971789"/>
            <a:ext cx="1544033" cy="989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4"/>
          <p:cNvSpPr txBox="1"/>
          <p:nvPr>
            <p:ph type="title"/>
          </p:nvPr>
        </p:nvSpPr>
        <p:spPr>
          <a:xfrm>
            <a:off x="628650" y="1103351"/>
            <a:ext cx="7886700" cy="100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2</a:t>
            </a:r>
            <a:r>
              <a:rPr lang="pt-PT"/>
              <a:t>) Rendez vous partenaires</a:t>
            </a:r>
            <a:endParaRPr/>
          </a:p>
        </p:txBody>
      </p:sp>
      <p:sp>
        <p:nvSpPr>
          <p:cNvPr id="165" name="Google Shape;165;p34"/>
          <p:cNvSpPr txBox="1"/>
          <p:nvPr>
            <p:ph idx="1" type="body"/>
          </p:nvPr>
        </p:nvSpPr>
        <p:spPr>
          <a:xfrm>
            <a:off x="628650" y="2247938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pt-PT"/>
              <a:t>Rencontres de présentation avec les différents partenaires institutionnels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pt-PT"/>
              <a:t>Education nationale, Cercle Erasmus, Agence Erasmus+, CNE+, Campus France 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pt-PT"/>
              <a:t>Rencontre avec des partenaires privés et associatifs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pt-PT"/>
              <a:t>Université d’été d’Animafac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pt-PT"/>
              <a:t>Paul Jaeger, Fondation Hippocrene</a:t>
            </a:r>
            <a:endParaRPr/>
          </a:p>
        </p:txBody>
      </p:sp>
      <p:pic>
        <p:nvPicPr>
          <p:cNvPr id="166" name="Google Shape;166;p34"/>
          <p:cNvPicPr preferRelativeResize="0"/>
          <p:nvPr/>
        </p:nvPicPr>
        <p:blipFill rotWithShape="1">
          <a:blip r:embed="rId3">
            <a:alphaModFix/>
          </a:blip>
          <a:srcRect b="0" l="0" r="0" t="87084"/>
          <a:stretch/>
        </p:blipFill>
        <p:spPr>
          <a:xfrm>
            <a:off x="6971317" y="971789"/>
            <a:ext cx="1544032" cy="989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Full colours">
  <a:themeElements>
    <a:clrScheme name="ESN colour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2E3192"/>
      </a:accent1>
      <a:accent2>
        <a:srgbClr val="EC008C"/>
      </a:accent2>
      <a:accent3>
        <a:srgbClr val="F47B20"/>
      </a:accent3>
      <a:accent4>
        <a:srgbClr val="00AEEF"/>
      </a:accent4>
      <a:accent5>
        <a:srgbClr val="7AC143"/>
      </a:accent5>
      <a:accent6>
        <a:srgbClr val="FFFFFF"/>
      </a:accent6>
      <a:hlink>
        <a:srgbClr val="00AEEF"/>
      </a:hlink>
      <a:folHlink>
        <a:srgbClr val="2E31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yan">
  <a:themeElements>
    <a:clrScheme name="ESN colour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2E3192"/>
      </a:accent1>
      <a:accent2>
        <a:srgbClr val="EC008C"/>
      </a:accent2>
      <a:accent3>
        <a:srgbClr val="F47B20"/>
      </a:accent3>
      <a:accent4>
        <a:srgbClr val="00AEEF"/>
      </a:accent4>
      <a:accent5>
        <a:srgbClr val="7AC143"/>
      </a:accent5>
      <a:accent6>
        <a:srgbClr val="FFFFFF"/>
      </a:accent6>
      <a:hlink>
        <a:srgbClr val="00AEEF"/>
      </a:hlink>
      <a:folHlink>
        <a:srgbClr val="2E31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Dark Blue">
  <a:themeElements>
    <a:clrScheme name="ESN colour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2E3192"/>
      </a:accent1>
      <a:accent2>
        <a:srgbClr val="EC008C"/>
      </a:accent2>
      <a:accent3>
        <a:srgbClr val="F47B20"/>
      </a:accent3>
      <a:accent4>
        <a:srgbClr val="00AEEF"/>
      </a:accent4>
      <a:accent5>
        <a:srgbClr val="7AC143"/>
      </a:accent5>
      <a:accent6>
        <a:srgbClr val="FFFFFF"/>
      </a:accent6>
      <a:hlink>
        <a:srgbClr val="00AEEF"/>
      </a:hlink>
      <a:folHlink>
        <a:srgbClr val="2E31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