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</p:sldMasterIdLst>
  <p:notesMasterIdLst>
    <p:notesMasterId r:id="rId12"/>
  </p:notesMasterIdLst>
  <p:sldIdLst>
    <p:sldId id="256" r:id="rId3"/>
    <p:sldId id="257" r:id="rId4"/>
    <p:sldId id="272" r:id="rId5"/>
    <p:sldId id="271" r:id="rId6"/>
    <p:sldId id="273" r:id="rId7"/>
    <p:sldId id="270" r:id="rId8"/>
    <p:sldId id="261" r:id="rId9"/>
    <p:sldId id="269" r:id="rId10"/>
    <p:sldId id="274" r:id="rId11"/>
  </p:sldIdLst>
  <p:sldSz cx="9144000" cy="6858000" type="screen4x3"/>
  <p:notesSz cx="6858000" cy="9144000"/>
  <p:embeddedFontLst>
    <p:embeddedFont>
      <p:font typeface="Lato" pitchFamily="34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5QycDC8puwW13YIrgeLThGy+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>
        <p:scale>
          <a:sx n="78" d="100"/>
          <a:sy n="78" d="100"/>
        </p:scale>
        <p:origin x="-3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825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2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2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3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Right">
  <p:cSld name="Picture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4"/>
          <p:cNvSpPr txBox="1">
            <a:spLocks noGrp="1"/>
          </p:cNvSpPr>
          <p:nvPr>
            <p:ph type="title"/>
          </p:nvPr>
        </p:nvSpPr>
        <p:spPr>
          <a:xfrm>
            <a:off x="635793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8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84"/>
          <p:cNvSpPr txBox="1">
            <a:spLocks noGrp="1"/>
          </p:cNvSpPr>
          <p:nvPr>
            <p:ph type="body" idx="1"/>
          </p:nvPr>
        </p:nvSpPr>
        <p:spPr>
          <a:xfrm>
            <a:off x="628650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eft">
  <p:cSld name="Picture Lef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5"/>
          <p:cNvSpPr txBox="1">
            <a:spLocks noGrp="1"/>
          </p:cNvSpPr>
          <p:nvPr>
            <p:ph type="title"/>
          </p:nvPr>
        </p:nvSpPr>
        <p:spPr>
          <a:xfrm>
            <a:off x="4822030" y="476251"/>
            <a:ext cx="369332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85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85"/>
          <p:cNvSpPr txBox="1">
            <a:spLocks noGrp="1"/>
          </p:cNvSpPr>
          <p:nvPr>
            <p:ph type="body" idx="1"/>
          </p:nvPr>
        </p:nvSpPr>
        <p:spPr>
          <a:xfrm>
            <a:off x="4814887" y="1905038"/>
            <a:ext cx="369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86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86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86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86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86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86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86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86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75" y="1025257"/>
            <a:ext cx="3676850" cy="15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87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87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87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87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87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628650" y="1235270"/>
            <a:ext cx="7886700" cy="72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">
  <p:cSld name="Text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>
            <a:spLocks noGrp="1"/>
          </p:cNvSpPr>
          <p:nvPr>
            <p:ph type="title"/>
          </p:nvPr>
        </p:nvSpPr>
        <p:spPr>
          <a:xfrm>
            <a:off x="628650" y="1235269"/>
            <a:ext cx="7886700" cy="435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628650" y="1103351"/>
            <a:ext cx="78867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628650" y="224793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00AEEF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48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48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48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48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8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1143000" y="3562108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2"/>
          </p:nvPr>
        </p:nvSpPr>
        <p:spPr>
          <a:xfrm>
            <a:off x="1143000" y="4323335"/>
            <a:ext cx="6858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3"/>
          </p:nvPr>
        </p:nvSpPr>
        <p:spPr>
          <a:xfrm>
            <a:off x="2797175" y="5084562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48" descr="Obsah obrázku hodiny, objekt&#10;&#10;Popis byl vytvořen automatic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7506" y="1072178"/>
            <a:ext cx="3468988" cy="143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49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49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49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49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49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Full">
  <p:cSld name="Picture Fu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rgbClr val="7AC143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1"/>
          <p:cNvSpPr txBox="1">
            <a:spLocks noGrp="1"/>
          </p:cNvSpPr>
          <p:nvPr>
            <p:ph type="title"/>
          </p:nvPr>
        </p:nvSpPr>
        <p:spPr>
          <a:xfrm>
            <a:off x="623888" y="1257306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1"/>
          </p:nvPr>
        </p:nvSpPr>
        <p:spPr>
          <a:xfrm>
            <a:off x="623888" y="4263997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58000">
              <a:srgbClr val="F2F2F2"/>
            </a:gs>
            <a:gs pos="77000">
              <a:srgbClr val="DDDDDD"/>
            </a:gs>
            <a:gs pos="90000">
              <a:srgbClr val="E2E2E2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00AEE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292C9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0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EB008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0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76BF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0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rgbClr val="F3771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0" descr="Obsah obrázku hodiny, objekt&#10;&#10;Popis byl vytvořen automatick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20517" y="325355"/>
            <a:ext cx="1490071" cy="617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5"/>
          <p:cNvCxnSpPr/>
          <p:nvPr/>
        </p:nvCxnSpPr>
        <p:spPr>
          <a:xfrm>
            <a:off x="3825875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35"/>
          <p:cNvCxnSpPr/>
          <p:nvPr/>
        </p:nvCxnSpPr>
        <p:spPr>
          <a:xfrm>
            <a:off x="713740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35"/>
          <p:cNvCxnSpPr/>
          <p:nvPr/>
        </p:nvCxnSpPr>
        <p:spPr>
          <a:xfrm>
            <a:off x="5480050" y="6719358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35"/>
          <p:cNvCxnSpPr/>
          <p:nvPr/>
        </p:nvCxnSpPr>
        <p:spPr>
          <a:xfrm>
            <a:off x="217170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35"/>
          <p:cNvCxnSpPr/>
          <p:nvPr/>
        </p:nvCxnSpPr>
        <p:spPr>
          <a:xfrm rot="10800000">
            <a:off x="514350" y="6720417"/>
            <a:ext cx="1492250" cy="0"/>
          </a:xfrm>
          <a:prstGeom prst="straightConnector1">
            <a:avLst/>
          </a:prstGeom>
          <a:noFill/>
          <a:ln w="762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8" name="Google Shape;148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9600" y="311993"/>
            <a:ext cx="1592264" cy="6627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659532" y="54868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pt-PT" dirty="0" smtClean="0"/>
              <a:t>Bloc Note Time</a:t>
            </a:r>
            <a:endParaRPr dirty="0"/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643920" y="5373216"/>
            <a:ext cx="7886700" cy="18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PT" dirty="0" smtClean="0"/>
              <a:t>National Representative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80" name="Google Shape;280;p2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20" y="2492896"/>
            <a:ext cx="1579676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 réseau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ESNreview</a:t>
            </a:r>
            <a:endParaRPr lang="fr-FR" dirty="0" smtClean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 réseau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ESNreview</a:t>
            </a:r>
            <a:endParaRPr lang="fr-FR" dirty="0" smtClean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44" y="3212976"/>
            <a:ext cx="2709248" cy="27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 réseau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ESNreview</a:t>
            </a:r>
            <a:endParaRPr lang="fr-FR" dirty="0" smtClean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 smtClean="0"/>
          </a:p>
          <a:p>
            <a:r>
              <a:rPr lang="fr-FR" dirty="0" smtClean="0"/>
              <a:t>Frontières </a:t>
            </a:r>
            <a:r>
              <a:rPr lang="fr-FR" dirty="0"/>
              <a:t>d’ESN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8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951"/>
          <a:stretch>
            <a:fillRect/>
          </a:stretch>
        </p:blipFill>
        <p:spPr>
          <a:xfrm>
            <a:off x="0" y="116632"/>
            <a:ext cx="9144000" cy="5592727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661247"/>
            <a:ext cx="9144000" cy="1196753"/>
          </a:xfrm>
        </p:spPr>
        <p:txBody>
          <a:bodyPr/>
          <a:lstStyle/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Higuer</a:t>
            </a:r>
            <a:r>
              <a:rPr lang="fr-FR" dirty="0" smtClean="0"/>
              <a:t> Education Area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5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 réseau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CNR Glasgow 09/19</a:t>
            </a:r>
          </a:p>
          <a:p>
            <a:r>
              <a:rPr lang="fr-FR" dirty="0" smtClean="0"/>
              <a:t>SWEP Malaga 10/19</a:t>
            </a:r>
          </a:p>
          <a:p>
            <a:r>
              <a:rPr lang="fr-FR" dirty="0" smtClean="0"/>
              <a:t>CND Lisboa 12/19</a:t>
            </a:r>
          </a:p>
          <a:p>
            <a:r>
              <a:rPr lang="fr-FR" dirty="0" smtClean="0"/>
              <a:t>CNR Marmara 02/20</a:t>
            </a:r>
          </a:p>
          <a:p>
            <a:r>
              <a:rPr lang="fr-FR" dirty="0" smtClean="0"/>
              <a:t>AGM </a:t>
            </a:r>
            <a:r>
              <a:rPr lang="fr-FR" dirty="0" err="1" smtClean="0"/>
              <a:t>Sweden</a:t>
            </a:r>
            <a:r>
              <a:rPr lang="fr-FR" dirty="0" smtClean="0"/>
              <a:t> 04/20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2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"/>
          <p:cNvSpPr txBox="1"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dirty="0" smtClean="0"/>
              <a:t>Updates AGM</a:t>
            </a:r>
            <a:endParaRPr dirty="0"/>
          </a:p>
        </p:txBody>
      </p:sp>
      <p:pic>
        <p:nvPicPr>
          <p:cNvPr id="311" name="Google Shape;311;p8" descr="Obsah obrázku exteriér, obloha, lidé, země&#10;&#10;Popis byl vytvořen automatick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116" b="4115"/>
          <a:stretch/>
        </p:blipFill>
        <p:spPr>
          <a:xfrm>
            <a:off x="0" y="1"/>
            <a:ext cx="9144000" cy="559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t="88663"/>
          <a:stretch/>
        </p:blipFill>
        <p:spPr>
          <a:xfrm>
            <a:off x="7009390" y="982265"/>
            <a:ext cx="1502389" cy="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Coopération internationale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Buddy Country – ESN Allemagne</a:t>
            </a:r>
          </a:p>
          <a:p>
            <a:endParaRPr lang="fr-FR" dirty="0" smtClean="0"/>
          </a:p>
          <a:p>
            <a:r>
              <a:rPr lang="fr-FR" dirty="0" smtClean="0"/>
              <a:t>SWEP (Espagne, Italie, Portugal, Malte, France)</a:t>
            </a:r>
          </a:p>
          <a:p>
            <a:r>
              <a:rPr lang="fr-FR" dirty="0" err="1" smtClean="0"/>
              <a:t>Art’Mobility</a:t>
            </a:r>
            <a:r>
              <a:rPr lang="fr-FR" dirty="0" smtClean="0"/>
              <a:t> – ESN Italie</a:t>
            </a:r>
          </a:p>
        </p:txBody>
      </p:sp>
    </p:spTree>
    <p:extLst>
      <p:ext uri="{BB962C8B-B14F-4D97-AF65-F5344CB8AC3E}">
        <p14:creationId xmlns:p14="http://schemas.microsoft.com/office/powerpoint/2010/main" val="34809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Questionnaire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b="0" dirty="0" smtClean="0">
                <a:solidFill>
                  <a:schemeClr val="tx1"/>
                </a:solidFill>
              </a:rPr>
              <a:t>Deadline : 31/10</a:t>
            </a:r>
            <a:endParaRPr lang="fr-FR" b="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336704" cy="31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ll colours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">
  <a:themeElements>
    <a:clrScheme name="ES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3192"/>
      </a:accent1>
      <a:accent2>
        <a:srgbClr val="EC008C"/>
      </a:accent2>
      <a:accent3>
        <a:srgbClr val="F47B20"/>
      </a:accent3>
      <a:accent4>
        <a:srgbClr val="00AEEF"/>
      </a:accent4>
      <a:accent5>
        <a:srgbClr val="7AC143"/>
      </a:accent5>
      <a:accent6>
        <a:srgbClr val="FFFFFF"/>
      </a:accent6>
      <a:hlink>
        <a:srgbClr val="00AEEF"/>
      </a:hlink>
      <a:folHlink>
        <a:srgbClr val="2E31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71</Words>
  <Application>Microsoft Office PowerPoint</Application>
  <PresentationFormat>On-screen Show (4:3)</PresentationFormat>
  <Paragraphs>38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Lato</vt:lpstr>
      <vt:lpstr>Calibri</vt:lpstr>
      <vt:lpstr>Full colours</vt:lpstr>
      <vt:lpstr>Green</vt:lpstr>
      <vt:lpstr>Bloc Note Time</vt:lpstr>
      <vt:lpstr>Participation au réseau</vt:lpstr>
      <vt:lpstr>Participation au réseau</vt:lpstr>
      <vt:lpstr>Participation au réseau</vt:lpstr>
      <vt:lpstr>PowerPoint Presentation</vt:lpstr>
      <vt:lpstr>Participation au réseau</vt:lpstr>
      <vt:lpstr>PowerPoint Presentation</vt:lpstr>
      <vt:lpstr>Coopération internationale</vt:lpstr>
      <vt:lpstr>Section Questionnaire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 Note Time</dc:title>
  <dc:creator>Graphic Designer</dc:creator>
  <cp:lastModifiedBy>Jordan Lehoux</cp:lastModifiedBy>
  <cp:revision>6</cp:revision>
  <dcterms:created xsi:type="dcterms:W3CDTF">2019-06-08T10:36:52Z</dcterms:created>
  <dcterms:modified xsi:type="dcterms:W3CDTF">2019-10-15T17:47:51Z</dcterms:modified>
</cp:coreProperties>
</file>