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78" r:id="rId3"/>
  </p:sldMasterIdLst>
  <p:notesMasterIdLst>
    <p:notesMasterId r:id="rId9"/>
  </p:notesMasterIdLst>
  <p:sldIdLst>
    <p:sldId id="270" r:id="rId4"/>
    <p:sldId id="257" r:id="rId5"/>
    <p:sldId id="271" r:id="rId6"/>
    <p:sldId id="272" r:id="rId7"/>
    <p:sldId id="268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5QycDC8puwW13YIrgeLThGy+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9"/>
    <p:restoredTop sz="94542"/>
  </p:normalViewPr>
  <p:slideViewPr>
    <p:cSldViewPr snapToGrid="0" snapToObjects="1">
      <p:cViewPr varScale="1">
        <p:scale>
          <a:sx n="92" d="100"/>
          <a:sy n="92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27" Type="http://customschemas.google.com/relationships/presentationmetadata" Target="metadata"/><Relationship Id="rId28" Type="http://schemas.openxmlformats.org/officeDocument/2006/relationships/presProps" Target="presProps.xml"/><Relationship Id="rId2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87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6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08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69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5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5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5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5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5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5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8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2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82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3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4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8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84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5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8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85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8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8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8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8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8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86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86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86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87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87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87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87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87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48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48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48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48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48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48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48" descr="Obsah obrázku hodiny, objek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7506" y="1072178"/>
            <a:ext cx="3468988" cy="143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49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49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49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49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49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6" name="Google Shape;66;p44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44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44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44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44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Google Shape;7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58000">
              <a:srgbClr val="F2F2F2"/>
            </a:gs>
            <a:gs pos="77000">
              <a:srgbClr val="DDDDDD"/>
            </a:gs>
            <a:gs pos="90000">
              <a:srgbClr val="E2E2E2"/>
            </a:gs>
            <a:gs pos="100000">
              <a:srgbClr val="FEFE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0" descr="Obsah obrázku hodiny, objekt&#10;&#10;Popis byl vytvořen automatick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20517" y="325355"/>
            <a:ext cx="1490071" cy="617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3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3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3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3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3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" name="Google Shape;59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5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35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35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35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35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8" name="Google Shape;148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mailto:bureau@ixesn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Bloc-Note</a:t>
            </a:r>
            <a:r>
              <a:rPr lang="fr-FR" dirty="0" smtClean="0"/>
              <a:t> Time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515851"/>
            <a:ext cx="7886700" cy="1825654"/>
          </a:xfrm>
        </p:spPr>
        <p:txBody>
          <a:bodyPr>
            <a:normAutofit/>
          </a:bodyPr>
          <a:lstStyle/>
          <a:p>
            <a:r>
              <a:rPr lang="fr-FR" sz="4000" smtClean="0"/>
              <a:t>Vice-Président</a:t>
            </a:r>
          </a:p>
          <a:p>
            <a:r>
              <a:rPr lang="fr-FR" sz="4000" dirty="0" smtClean="0"/>
              <a:t>Animation de réseau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255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title"/>
          </p:nvPr>
        </p:nvSpPr>
        <p:spPr>
          <a:xfrm>
            <a:off x="0" y="982265"/>
            <a:ext cx="9144000" cy="9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- Régionalisation  </a:t>
            </a:r>
            <a:endParaRPr dirty="0"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81892" y="1925782"/>
            <a:ext cx="792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Élection des coordinateurs, reste 2 postes vacants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Travail sur la fiche de poste</a:t>
            </a:r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0" y="31588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- </a:t>
            </a:r>
            <a:r>
              <a:rPr lang="fr-FR" sz="4400" b="1" dirty="0" smtClean="0"/>
              <a:t>Week-end opérationnel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1891" y="3989834"/>
            <a:ext cx="7929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Fin janvier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Réunira les acteurs de l’opérationnel à ESN France</a:t>
            </a:r>
            <a:endParaRPr lang="fr-FR" sz="2400" dirty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title"/>
          </p:nvPr>
        </p:nvSpPr>
        <p:spPr>
          <a:xfrm>
            <a:off x="0" y="825084"/>
            <a:ext cx="9144000" cy="9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- </a:t>
            </a:r>
            <a:r>
              <a:rPr lang="fr-FR" dirty="0" err="1" smtClean="0"/>
              <a:t>NetX</a:t>
            </a:r>
            <a:r>
              <a:rPr lang="fr-FR" dirty="0" smtClean="0"/>
              <a:t> novembre</a:t>
            </a:r>
            <a:endParaRPr dirty="0"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81889" y="1657861"/>
            <a:ext cx="792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À Bruxelles du 7 au 10 novembre</a:t>
            </a:r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-25168" y="227987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- Comité ADR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1889" y="3125681"/>
            <a:ext cx="7929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Venez, on est bien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On a pleins de projet, contactez moi ! 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25168" y="4160169"/>
            <a:ext cx="8816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/>
              <a:t>- Asso intéressées par le réseau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1889" y="4832036"/>
            <a:ext cx="77308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Reims et Le Havre présents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Contacts avec Caen, Arras, Béthune, Saint-Etienne, Nanterre, Saint-Denis. Isabelle et moi travaillons dessus 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3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title"/>
          </p:nvPr>
        </p:nvSpPr>
        <p:spPr>
          <a:xfrm>
            <a:off x="0" y="982265"/>
            <a:ext cx="9144000" cy="9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- Open Call AG juin</a:t>
            </a:r>
            <a:endParaRPr dirty="0"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81892" y="1925782"/>
            <a:ext cx="792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Fin de l’open call :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décembre 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5-7 juin, 120 participants, 60€ maximum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Il nous faut : un budget, une présentation et une vidéo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Candidature à envoyer à </a:t>
            </a:r>
            <a:r>
              <a:rPr lang="fr-FR" sz="2400" dirty="0" smtClean="0">
                <a:hlinkClick r:id="rId4"/>
              </a:rPr>
              <a:t>bureau@ixesn.fr</a:t>
            </a:r>
            <a:r>
              <a:rPr lang="fr-FR" sz="2400" dirty="0" smtClean="0"/>
              <a:t> </a:t>
            </a:r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-25166" y="393157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- Candidature NP mars 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1890" y="4701014"/>
            <a:ext cx="79298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Et les asso candidates sont </a:t>
            </a:r>
            <a:r>
              <a:rPr lang="mr-IN" sz="2400" dirty="0" smtClean="0"/>
              <a:t>…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78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"/>
          <p:cNvSpPr txBox="1">
            <a:spLocks noGrp="1"/>
          </p:cNvSpPr>
          <p:nvPr>
            <p:ph type="subTitle" idx="1"/>
          </p:nvPr>
        </p:nvSpPr>
        <p:spPr>
          <a:xfrm>
            <a:off x="1112513" y="3145444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dirty="0" err="1" smtClean="0"/>
              <a:t>vp.reseau@ixesn.fr</a:t>
            </a:r>
            <a:endParaRPr dirty="0"/>
          </a:p>
        </p:txBody>
      </p:sp>
      <p:sp>
        <p:nvSpPr>
          <p:cNvPr id="357" name="Google Shape;357;p29"/>
          <p:cNvSpPr txBox="1">
            <a:spLocks noGrp="1"/>
          </p:cNvSpPr>
          <p:nvPr>
            <p:ph type="body" idx="2"/>
          </p:nvPr>
        </p:nvSpPr>
        <p:spPr>
          <a:xfrm>
            <a:off x="1062796" y="3980866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dirty="0" err="1" smtClean="0"/>
              <a:t>Vice-Président</a:t>
            </a:r>
            <a:r>
              <a:rPr lang="pt-PT" dirty="0" smtClean="0"/>
              <a:t> ADR| ESN France/ France</a:t>
            </a:r>
            <a:endParaRPr dirty="0"/>
          </a:p>
        </p:txBody>
      </p:sp>
      <p:sp>
        <p:nvSpPr>
          <p:cNvPr id="358" name="Google Shape;358;p29"/>
          <p:cNvSpPr txBox="1">
            <a:spLocks noGrp="1"/>
          </p:cNvSpPr>
          <p:nvPr>
            <p:ph type="body" idx="3"/>
          </p:nvPr>
        </p:nvSpPr>
        <p:spPr>
          <a:xfrm>
            <a:off x="2777296" y="5967965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dirty="0" err="1"/>
              <a:t>www.ixesn.fr</a:t>
            </a:r>
            <a:endParaRPr dirty="0"/>
          </a:p>
        </p:txBody>
      </p:sp>
      <p:pic>
        <p:nvPicPr>
          <p:cNvPr id="359" name="Google Shape;359;p29"/>
          <p:cNvPicPr preferRelativeResize="0"/>
          <p:nvPr/>
        </p:nvPicPr>
        <p:blipFill rotWithShape="1">
          <a:blip r:embed="rId3">
            <a:alphaModFix/>
          </a:blip>
          <a:srcRect t="88583"/>
          <a:stretch/>
        </p:blipFill>
        <p:spPr>
          <a:xfrm>
            <a:off x="2777296" y="2577548"/>
            <a:ext cx="3528435" cy="19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ll colours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a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149</Words>
  <Application>Microsoft Macintosh PowerPoint</Application>
  <PresentationFormat>Présentation à l'écran (4:3)</PresentationFormat>
  <Paragraphs>27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</vt:lpstr>
      <vt:lpstr>Lato</vt:lpstr>
      <vt:lpstr>Arial</vt:lpstr>
      <vt:lpstr>Full colours</vt:lpstr>
      <vt:lpstr>Cyan</vt:lpstr>
      <vt:lpstr>Green</vt:lpstr>
      <vt:lpstr>Bloc-Note Time</vt:lpstr>
      <vt:lpstr>- Régionalisation  </vt:lpstr>
      <vt:lpstr>- NetX novembre</vt:lpstr>
      <vt:lpstr>- Open Call AG juin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Graphic Designer</dc:creator>
  <cp:lastModifiedBy>Utilisateur de Microsoft Office</cp:lastModifiedBy>
  <cp:revision>15</cp:revision>
  <dcterms:created xsi:type="dcterms:W3CDTF">2019-06-08T10:36:52Z</dcterms:created>
  <dcterms:modified xsi:type="dcterms:W3CDTF">2019-10-16T10:10:33Z</dcterms:modified>
</cp:coreProperties>
</file>