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78" r:id="rId3"/>
  </p:sldMasterIdLst>
  <p:notesMasterIdLst>
    <p:notesMasterId r:id="rId10"/>
  </p:notesMasterIdLst>
  <p:sldIdLst>
    <p:sldId id="261" r:id="rId4"/>
    <p:sldId id="257" r:id="rId5"/>
    <p:sldId id="259" r:id="rId6"/>
    <p:sldId id="267" r:id="rId7"/>
    <p:sldId id="269" r:id="rId8"/>
    <p:sldId id="268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5QycDC8puwW13YIrgeLThGy+X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8"/>
    <p:restoredTop sz="94542"/>
  </p:normalViewPr>
  <p:slideViewPr>
    <p:cSldViewPr snapToGrid="0" snapToObjects="1">
      <p:cViewPr varScale="1">
        <p:scale>
          <a:sx n="92" d="100"/>
          <a:sy n="92" d="100"/>
        </p:scale>
        <p:origin x="1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27" Type="http://customschemas.google.com/relationships/presentationmetadata" Target="meta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87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57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6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40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51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58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69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1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3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4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5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56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56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56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56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56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7AC143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1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81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2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82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3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4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84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84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5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8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85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86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86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86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86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86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86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86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86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87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87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87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87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87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AEE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48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48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48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48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48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48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48" descr="Obsah obrázku hodiny, objek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7506" y="1072178"/>
            <a:ext cx="3468988" cy="143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49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49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49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49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49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6" name="Google Shape;66;p44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44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44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44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44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" name="Google Shape;7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theme" Target="../theme/theme3.xml"/><Relationship Id="rId10" Type="http://schemas.openxmlformats.org/officeDocument/2006/relationships/image" Target="../media/image4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58000">
              <a:srgbClr val="F2F2F2"/>
            </a:gs>
            <a:gs pos="77000">
              <a:srgbClr val="DDDDDD"/>
            </a:gs>
            <a:gs pos="90000">
              <a:srgbClr val="E2E2E2"/>
            </a:gs>
            <a:gs pos="100000">
              <a:srgbClr val="FEFEF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10" descr="Obsah obrázku hodiny, objekt&#10;&#10;Popis byl vytvořen automatick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20517" y="325355"/>
            <a:ext cx="1490071" cy="617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31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31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31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31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31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9" name="Google Shape;59;p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9600" y="311993"/>
            <a:ext cx="1592264" cy="6627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35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35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35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35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35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8" name="Google Shape;148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9600" y="311993"/>
            <a:ext cx="1592264" cy="6627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7AC143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4400" dirty="0" smtClean="0"/>
              <a:t>La </a:t>
            </a:r>
            <a:r>
              <a:rPr lang="pt-PT" sz="4400" dirty="0" err="1" smtClean="0"/>
              <a:t>régionalisation</a:t>
            </a:r>
            <a:r>
              <a:rPr lang="pt-PT" sz="4400" dirty="0" smtClean="0"/>
              <a:t> </a:t>
            </a:r>
            <a:endParaRPr sz="4400" dirty="0"/>
          </a:p>
        </p:txBody>
      </p:sp>
      <p:pic>
        <p:nvPicPr>
          <p:cNvPr id="311" name="Google Shape;311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 b="-230"/>
          <a:stretch/>
        </p:blipFill>
        <p:spPr>
          <a:xfrm>
            <a:off x="1" y="1"/>
            <a:ext cx="9144000" cy="579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>
            <a:spLocks noGrp="1"/>
          </p:cNvSpPr>
          <p:nvPr>
            <p:ph type="title"/>
          </p:nvPr>
        </p:nvSpPr>
        <p:spPr>
          <a:xfrm>
            <a:off x="-685800" y="982265"/>
            <a:ext cx="10515600" cy="9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Pourquoi la régionalisation ? </a:t>
            </a:r>
            <a:endParaRPr dirty="0"/>
          </a:p>
        </p:txBody>
      </p:sp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81892" y="2175163"/>
            <a:ext cx="79298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Renforcer </a:t>
            </a:r>
            <a:r>
              <a:rPr lang="fr-FR" sz="2400" dirty="0"/>
              <a:t>le lien local </a:t>
            </a:r>
            <a:r>
              <a:rPr lang="mr-IN" sz="2400" dirty="0" smtClean="0"/>
              <a:t>–</a:t>
            </a:r>
            <a:r>
              <a:rPr lang="fr-FR" sz="2400" dirty="0" smtClean="0"/>
              <a:t> national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Avoir un meilleur suivi des asso 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Echange </a:t>
            </a:r>
            <a:r>
              <a:rPr lang="fr-FR" sz="2400" dirty="0" smtClean="0"/>
              <a:t>et partage de bonnes pratiques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Lancer des dynamique au cœur des régions pour que les différents acteurs puissent se </a:t>
            </a:r>
            <a:r>
              <a:rPr lang="fr-FR" sz="2400" dirty="0" smtClean="0"/>
              <a:t>développer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Pouvoir mieux former les asso dans un contexte </a:t>
            </a:r>
            <a:r>
              <a:rPr lang="fr-FR" sz="2400" dirty="0" smtClean="0"/>
              <a:t>régional</a:t>
            </a: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Renforcer </a:t>
            </a:r>
            <a:r>
              <a:rPr lang="fr-FR" sz="2400" dirty="0"/>
              <a:t>la démarche </a:t>
            </a:r>
            <a:r>
              <a:rPr lang="fr-FR" sz="2400" dirty="0" err="1"/>
              <a:t>multiacteur</a:t>
            </a:r>
            <a:r>
              <a:rPr lang="fr-FR" sz="2400" dirty="0"/>
              <a:t> des associations d'une même région en travaillant à sa mise en lien et collaboration avec les acteurs </a:t>
            </a:r>
            <a:r>
              <a:rPr lang="fr-FR" sz="2400" dirty="0" smtClean="0"/>
              <a:t>institutionnels </a:t>
            </a:r>
            <a:r>
              <a:rPr lang="fr-FR" sz="2400" dirty="0"/>
              <a:t>régionaux (Région et COREMOB, Rectorat)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"/>
          <p:cNvSpPr txBox="1">
            <a:spLocks noGrp="1"/>
          </p:cNvSpPr>
          <p:nvPr>
            <p:ph type="title"/>
          </p:nvPr>
        </p:nvSpPr>
        <p:spPr>
          <a:xfrm>
            <a:off x="625079" y="1257307"/>
            <a:ext cx="7886700" cy="82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pt-PT" sz="4800" dirty="0" err="1" smtClean="0"/>
              <a:t>Les</a:t>
            </a:r>
            <a:r>
              <a:rPr lang="pt-PT" sz="4800" dirty="0" smtClean="0"/>
              <a:t> dates importantes </a:t>
            </a:r>
            <a:endParaRPr sz="4800" dirty="0"/>
          </a:p>
        </p:txBody>
      </p:sp>
      <p:sp>
        <p:nvSpPr>
          <p:cNvPr id="298" name="Google Shape;298;p4"/>
          <p:cNvSpPr txBox="1">
            <a:spLocks noGrp="1"/>
          </p:cNvSpPr>
          <p:nvPr>
            <p:ph type="body" idx="1"/>
          </p:nvPr>
        </p:nvSpPr>
        <p:spPr>
          <a:xfrm>
            <a:off x="418993" y="2268740"/>
            <a:ext cx="8298872" cy="382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fr-FR" sz="2800" dirty="0" smtClean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800" b="1" dirty="0" smtClean="0"/>
              <a:t>2015</a:t>
            </a:r>
            <a:r>
              <a:rPr lang="fr-FR" sz="2800" dirty="0" smtClean="0"/>
              <a:t> : </a:t>
            </a:r>
            <a:r>
              <a:rPr lang="fr-FR" sz="2800" i="0" dirty="0" smtClean="0"/>
              <a:t>Mise en place de plateforme locale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800" b="1" dirty="0" smtClean="0"/>
              <a:t>2016</a:t>
            </a:r>
            <a:r>
              <a:rPr lang="fr-FR" sz="2800" dirty="0" smtClean="0"/>
              <a:t> : </a:t>
            </a:r>
            <a:r>
              <a:rPr lang="fr-FR" sz="2800" i="0" dirty="0" smtClean="0"/>
              <a:t>Lancement des réflexions sur la régionalisation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800" b="1" dirty="0" smtClean="0"/>
              <a:t>2017</a:t>
            </a:r>
            <a:r>
              <a:rPr lang="fr-FR" sz="2800" dirty="0" smtClean="0"/>
              <a:t> : </a:t>
            </a:r>
            <a:r>
              <a:rPr lang="fr-FR" sz="2800" i="0" dirty="0" smtClean="0"/>
              <a:t>Lancement des dynamiques régionales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800" b="1" dirty="0" smtClean="0"/>
              <a:t>2018</a:t>
            </a:r>
            <a:r>
              <a:rPr lang="fr-FR" sz="2800" dirty="0" smtClean="0"/>
              <a:t> : </a:t>
            </a:r>
            <a:r>
              <a:rPr lang="fr-FR" sz="2800" i="0" dirty="0" smtClean="0"/>
              <a:t>Elections des coordinateurs régionaux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800" b="1" dirty="0" smtClean="0"/>
              <a:t>2019</a:t>
            </a:r>
            <a:r>
              <a:rPr lang="fr-FR" sz="2800" dirty="0" smtClean="0"/>
              <a:t> : </a:t>
            </a:r>
            <a:r>
              <a:rPr lang="fr-FR" sz="2800" i="0" dirty="0" smtClean="0"/>
              <a:t>Accélération de la dynamique régionale </a:t>
            </a:r>
            <a:endParaRPr sz="2800" i="0" dirty="0"/>
          </a:p>
        </p:txBody>
      </p:sp>
      <p:pic>
        <p:nvPicPr>
          <p:cNvPr id="299" name="Google Shape;299;p4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104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pt-PT" sz="4800" dirty="0" err="1" smtClean="0"/>
              <a:t>Ce</a:t>
            </a:r>
            <a:r>
              <a:rPr lang="pt-PT" sz="4800" dirty="0" smtClean="0"/>
              <a:t> qui a </a:t>
            </a:r>
            <a:r>
              <a:rPr lang="pt-PT" sz="4800" dirty="0" err="1" smtClean="0"/>
              <a:t>été</a:t>
            </a:r>
            <a:r>
              <a:rPr lang="pt-PT" sz="4800" dirty="0" smtClean="0"/>
              <a:t> </a:t>
            </a:r>
            <a:r>
              <a:rPr lang="pt-PT" sz="4800" dirty="0" err="1" smtClean="0"/>
              <a:t>fait</a:t>
            </a:r>
            <a:r>
              <a:rPr lang="pt-PT" sz="4800" dirty="0" smtClean="0"/>
              <a:t> </a:t>
            </a:r>
            <a:endParaRPr sz="4800" dirty="0"/>
          </a:p>
        </p:txBody>
      </p:sp>
      <p:sp>
        <p:nvSpPr>
          <p:cNvPr id="350" name="Google Shape;350;p28"/>
          <p:cNvSpPr txBox="1">
            <a:spLocks noGrp="1"/>
          </p:cNvSpPr>
          <p:nvPr>
            <p:ph type="body" idx="1"/>
          </p:nvPr>
        </p:nvSpPr>
        <p:spPr>
          <a:xfrm>
            <a:off x="623888" y="2490411"/>
            <a:ext cx="7886700" cy="359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smtClean="0"/>
              <a:t>WEI/WED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err="1" smtClean="0"/>
              <a:t>Pallotour</a:t>
            </a:r>
            <a:r>
              <a:rPr lang="fr-FR" dirty="0" smtClean="0"/>
              <a:t> régionaux 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err="1" smtClean="0"/>
              <a:t>Regional</a:t>
            </a:r>
            <a:r>
              <a:rPr lang="fr-FR" dirty="0" smtClean="0"/>
              <a:t> Event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smtClean="0"/>
              <a:t>Les financements alloués par ESN France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smtClean="0"/>
              <a:t>Le travail autour des fiches de poste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smtClean="0"/>
              <a:t>Le lien ESN France/coordinateurs régionaux 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endParaRPr dirty="0"/>
          </a:p>
        </p:txBody>
      </p:sp>
      <p:pic>
        <p:nvPicPr>
          <p:cNvPr id="351" name="Google Shape;351;p28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"/>
          <p:cNvSpPr txBox="1">
            <a:spLocks noGrp="1"/>
          </p:cNvSpPr>
          <p:nvPr>
            <p:ph type="title"/>
          </p:nvPr>
        </p:nvSpPr>
        <p:spPr>
          <a:xfrm>
            <a:off x="623888" y="1257307"/>
            <a:ext cx="7886700" cy="93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pt-PT" sz="4800" dirty="0" err="1" smtClean="0"/>
              <a:t>Ce</a:t>
            </a:r>
            <a:r>
              <a:rPr lang="pt-PT" sz="4800" dirty="0" smtClean="0"/>
              <a:t> </a:t>
            </a:r>
            <a:r>
              <a:rPr lang="pt-PT" sz="4800" dirty="0" err="1" smtClean="0"/>
              <a:t>qu’il</a:t>
            </a:r>
            <a:r>
              <a:rPr lang="pt-PT" sz="4800" dirty="0" smtClean="0"/>
              <a:t> reste à </a:t>
            </a:r>
            <a:r>
              <a:rPr lang="pt-PT" sz="4800" dirty="0" err="1" smtClean="0"/>
              <a:t>faire</a:t>
            </a:r>
            <a:r>
              <a:rPr lang="pt-PT" sz="4800" dirty="0" smtClean="0"/>
              <a:t> </a:t>
            </a:r>
            <a:endParaRPr sz="4800" dirty="0"/>
          </a:p>
        </p:txBody>
      </p:sp>
      <p:sp>
        <p:nvSpPr>
          <p:cNvPr id="350" name="Google Shape;350;p28"/>
          <p:cNvSpPr txBox="1">
            <a:spLocks noGrp="1"/>
          </p:cNvSpPr>
          <p:nvPr>
            <p:ph type="body" idx="1"/>
          </p:nvPr>
        </p:nvSpPr>
        <p:spPr>
          <a:xfrm>
            <a:off x="623888" y="2379576"/>
            <a:ext cx="7886700" cy="3647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smtClean="0"/>
              <a:t>Découverte du travail au niveau régional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smtClean="0"/>
              <a:t>Formations et partenariats régionaux 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smtClean="0"/>
              <a:t>Systématisation des </a:t>
            </a:r>
            <a:r>
              <a:rPr lang="fr-FR" dirty="0" err="1" smtClean="0"/>
              <a:t>events</a:t>
            </a:r>
            <a:r>
              <a:rPr lang="fr-FR" dirty="0" smtClean="0"/>
              <a:t> régionaux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fr-FR" dirty="0" smtClean="0"/>
              <a:t>Avoir plus de poids auprès des institutions régionales</a:t>
            </a:r>
            <a:br>
              <a:rPr lang="fr-FR" dirty="0" smtClean="0"/>
            </a:br>
            <a:r>
              <a:rPr lang="fr-FR" dirty="0" smtClean="0"/>
              <a:t>Améliorer l’accompagnement d’ESN France</a:t>
            </a:r>
            <a:endParaRPr dirty="0"/>
          </a:p>
        </p:txBody>
      </p:sp>
      <p:pic>
        <p:nvPicPr>
          <p:cNvPr id="351" name="Google Shape;351;p28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2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"/>
          <p:cNvSpPr txBox="1">
            <a:spLocks noGrp="1"/>
          </p:cNvSpPr>
          <p:nvPr>
            <p:ph type="subTitle" idx="1"/>
          </p:nvPr>
        </p:nvSpPr>
        <p:spPr>
          <a:xfrm>
            <a:off x="1266986" y="2924877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PT" dirty="0" err="1" smtClean="0"/>
              <a:t>vp.reseau@ixesn.fr</a:t>
            </a:r>
            <a:endParaRPr dirty="0"/>
          </a:p>
        </p:txBody>
      </p:sp>
      <p:sp>
        <p:nvSpPr>
          <p:cNvPr id="357" name="Google Shape;357;p29"/>
          <p:cNvSpPr txBox="1">
            <a:spLocks noGrp="1"/>
          </p:cNvSpPr>
          <p:nvPr>
            <p:ph type="body" idx="2"/>
          </p:nvPr>
        </p:nvSpPr>
        <p:spPr>
          <a:xfrm>
            <a:off x="1112513" y="3385121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PT" dirty="0" err="1" smtClean="0"/>
              <a:t>Vice-Président</a:t>
            </a:r>
            <a:r>
              <a:rPr lang="pt-PT" dirty="0" smtClean="0"/>
              <a:t> ADR| ESN France/ France</a:t>
            </a:r>
            <a:endParaRPr dirty="0"/>
          </a:p>
        </p:txBody>
      </p:sp>
      <p:sp>
        <p:nvSpPr>
          <p:cNvPr id="358" name="Google Shape;358;p29"/>
          <p:cNvSpPr txBox="1">
            <a:spLocks noGrp="1"/>
          </p:cNvSpPr>
          <p:nvPr>
            <p:ph type="body" idx="3"/>
          </p:nvPr>
        </p:nvSpPr>
        <p:spPr>
          <a:xfrm>
            <a:off x="2777296" y="5967965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PT" dirty="0" err="1"/>
              <a:t>www.ixesn.fr</a:t>
            </a:r>
            <a:endParaRPr dirty="0"/>
          </a:p>
        </p:txBody>
      </p:sp>
      <p:pic>
        <p:nvPicPr>
          <p:cNvPr id="359" name="Google Shape;359;p29"/>
          <p:cNvPicPr preferRelativeResize="0"/>
          <p:nvPr/>
        </p:nvPicPr>
        <p:blipFill rotWithShape="1">
          <a:blip r:embed="rId3">
            <a:alphaModFix/>
          </a:blip>
          <a:srcRect t="88583"/>
          <a:stretch/>
        </p:blipFill>
        <p:spPr>
          <a:xfrm>
            <a:off x="2777296" y="2577548"/>
            <a:ext cx="3528435" cy="1998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811083" y="4470840"/>
            <a:ext cx="7117654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pt-PT" sz="3600" b="1" dirty="0" smtClean="0">
                <a:solidFill>
                  <a:schemeClr val="bg1"/>
                </a:solidFill>
              </a:rPr>
              <a:t>     </a:t>
            </a:r>
            <a:r>
              <a:rPr lang="pt-PT" sz="3600" b="1" dirty="0" err="1" smtClean="0">
                <a:solidFill>
                  <a:schemeClr val="bg1"/>
                </a:solidFill>
              </a:rPr>
              <a:t>Isabelle.goyas@ixesn.fr</a:t>
            </a:r>
            <a:endParaRPr lang="pt-PT" sz="3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pt-PT" sz="2800" i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    </a:t>
            </a:r>
            <a:r>
              <a:rPr lang="pt-PT" sz="2800" i="1" dirty="0" err="1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Chargée</a:t>
            </a:r>
            <a:r>
              <a:rPr lang="pt-PT" sz="2800" i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de </a:t>
            </a:r>
            <a:r>
              <a:rPr lang="pt-PT" sz="2800" i="1" dirty="0" err="1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formation</a:t>
            </a:r>
            <a:r>
              <a:rPr lang="pt-PT" sz="2800" i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| </a:t>
            </a:r>
            <a:r>
              <a:rPr lang="pt-PT" sz="2800" i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ESN France/ France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pt-PT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ull colours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ya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191</Words>
  <Application>Microsoft Macintosh PowerPoint</Application>
  <PresentationFormat>Présentation à l'écran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Calibri</vt:lpstr>
      <vt:lpstr>Lato</vt:lpstr>
      <vt:lpstr>Arial</vt:lpstr>
      <vt:lpstr>Full colours</vt:lpstr>
      <vt:lpstr>Cyan</vt:lpstr>
      <vt:lpstr>Green</vt:lpstr>
      <vt:lpstr>Présentation PowerPoint</vt:lpstr>
      <vt:lpstr>Pourquoi la régionalisation ? </vt:lpstr>
      <vt:lpstr>Les dates importantes </vt:lpstr>
      <vt:lpstr>Ce qui a été fait </vt:lpstr>
      <vt:lpstr>Ce qu’il reste à faire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Graphic Designer</dc:creator>
  <cp:lastModifiedBy>Utilisateur de Microsoft Office</cp:lastModifiedBy>
  <cp:revision>11</cp:revision>
  <dcterms:created xsi:type="dcterms:W3CDTF">2019-06-08T10:36:52Z</dcterms:created>
  <dcterms:modified xsi:type="dcterms:W3CDTF">2019-10-14T15:48:08Z</dcterms:modified>
</cp:coreProperties>
</file>