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80" r:id="rId1"/>
    <p:sldMasterId id="2147483688" r:id="rId2"/>
    <p:sldMasterId id="2147483684" r:id="rId3"/>
    <p:sldMasterId id="2147483692" r:id="rId4"/>
    <p:sldMasterId id="2147483696" r:id="rId5"/>
    <p:sldMasterId id="2147483710" r:id="rId6"/>
  </p:sldMasterIdLst>
  <p:notesMasterIdLst>
    <p:notesMasterId r:id="rId22"/>
  </p:notesMasterIdLst>
  <p:handoutMasterIdLst>
    <p:handoutMasterId r:id="rId23"/>
  </p:handout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6" r:id="rId15"/>
    <p:sldId id="267" r:id="rId16"/>
    <p:sldId id="264" r:id="rId17"/>
    <p:sldId id="268" r:id="rId18"/>
    <p:sldId id="265" r:id="rId19"/>
    <p:sldId id="269" r:id="rId20"/>
    <p:sldId id="270" r:id="rId2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Kelson Sans" panose="02000500000000000000" charset="0"/>
      <p:regular r:id="rId28"/>
      <p:bold r:id="rId29"/>
    </p:embeddedFont>
    <p:embeddedFont>
      <p:font typeface="Lato" panose="020F050202020403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EEF"/>
    <a:srgbClr val="EC008C"/>
    <a:srgbClr val="F47B20"/>
    <a:srgbClr val="2E3192"/>
    <a:srgbClr val="7AC143"/>
    <a:srgbClr val="00BDF3"/>
    <a:srgbClr val="292D78"/>
    <a:srgbClr val="E572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67412" autoAdjust="0"/>
  </p:normalViewPr>
  <p:slideViewPr>
    <p:cSldViewPr snapToGrid="0">
      <p:cViewPr varScale="1">
        <p:scale>
          <a:sx n="72" d="100"/>
          <a:sy n="72" d="100"/>
        </p:scale>
        <p:origin x="135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3.fntdata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image" Target="../media/image28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1605B8-903F-4D5A-8502-53D25A5F53CF}" type="doc">
      <dgm:prSet loTypeId="urn:microsoft.com/office/officeart/2005/8/layout/radial6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4F4E6B6B-FA3B-4473-AFFC-E437B9060E79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dirty="0"/>
            <a:t> </a:t>
          </a:r>
        </a:p>
      </dgm:t>
    </dgm:pt>
    <dgm:pt modelId="{FC37D229-DA0C-4DAA-9695-0115CE90DEC4}" type="parTrans" cxnId="{4F341499-F206-4A98-96EA-64B70B64FAC4}">
      <dgm:prSet/>
      <dgm:spPr/>
      <dgm:t>
        <a:bodyPr/>
        <a:lstStyle/>
        <a:p>
          <a:endParaRPr lang="fr-FR"/>
        </a:p>
      </dgm:t>
    </dgm:pt>
    <dgm:pt modelId="{AACDB50A-45FF-4DB3-85DF-9A5B086701DD}" type="sibTrans" cxnId="{4F341499-F206-4A98-96EA-64B70B64FAC4}">
      <dgm:prSet/>
      <dgm:spPr/>
      <dgm:t>
        <a:bodyPr/>
        <a:lstStyle/>
        <a:p>
          <a:endParaRPr lang="fr-FR"/>
        </a:p>
      </dgm:t>
    </dgm:pt>
    <dgm:pt modelId="{D112047B-85D4-413D-8E8B-0C9ADF595B60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dirty="0"/>
            <a:t> </a:t>
          </a:r>
        </a:p>
      </dgm:t>
    </dgm:pt>
    <dgm:pt modelId="{02C56576-9D11-4261-AC7F-5F4C52A7C9CC}" type="parTrans" cxnId="{FF52A082-2E8B-463B-AC9B-4D9C713915AD}">
      <dgm:prSet/>
      <dgm:spPr/>
      <dgm:t>
        <a:bodyPr/>
        <a:lstStyle/>
        <a:p>
          <a:endParaRPr lang="fr-FR"/>
        </a:p>
      </dgm:t>
    </dgm:pt>
    <dgm:pt modelId="{232E46F0-81F3-47A5-9A9F-9C6572D9D3EC}" type="sibTrans" cxnId="{FF52A082-2E8B-463B-AC9B-4D9C713915AD}">
      <dgm:prSet/>
      <dgm:spPr/>
      <dgm:t>
        <a:bodyPr/>
        <a:lstStyle/>
        <a:p>
          <a:endParaRPr lang="fr-FR"/>
        </a:p>
      </dgm:t>
    </dgm:pt>
    <dgm:pt modelId="{8E9F61C0-A509-4DED-BC05-7D6C6B1A3FB6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fr-FR" dirty="0"/>
            <a:t> </a:t>
          </a:r>
        </a:p>
      </dgm:t>
    </dgm:pt>
    <dgm:pt modelId="{57F7055F-2E48-4675-81C3-9AC96EB4296B}" type="parTrans" cxnId="{88CD3202-76A7-4C09-946E-5E40236570ED}">
      <dgm:prSet/>
      <dgm:spPr/>
      <dgm:t>
        <a:bodyPr/>
        <a:lstStyle/>
        <a:p>
          <a:endParaRPr lang="fr-FR"/>
        </a:p>
      </dgm:t>
    </dgm:pt>
    <dgm:pt modelId="{578FD866-68F1-44F3-9D36-02BD2E42B0DA}" type="sibTrans" cxnId="{88CD3202-76A7-4C09-946E-5E40236570ED}">
      <dgm:prSet/>
      <dgm:spPr/>
      <dgm:t>
        <a:bodyPr/>
        <a:lstStyle/>
        <a:p>
          <a:endParaRPr lang="fr-FR"/>
        </a:p>
      </dgm:t>
    </dgm:pt>
    <dgm:pt modelId="{17410F92-11AD-4384-8C9A-10BCC3D070A8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fr-FR" dirty="0"/>
            <a:t> </a:t>
          </a:r>
        </a:p>
      </dgm:t>
    </dgm:pt>
    <dgm:pt modelId="{E6F7D3FD-F5E5-4DEE-9AFA-BAE32EC45D6A}" type="sibTrans" cxnId="{FF8305E4-5EA6-452B-B088-88490CFB535D}">
      <dgm:prSet/>
      <dgm:spPr/>
      <dgm:t>
        <a:bodyPr/>
        <a:lstStyle/>
        <a:p>
          <a:endParaRPr lang="fr-FR"/>
        </a:p>
      </dgm:t>
    </dgm:pt>
    <dgm:pt modelId="{E5114A89-F272-460F-9C12-9C975FC0A865}" type="parTrans" cxnId="{FF8305E4-5EA6-452B-B088-88490CFB535D}">
      <dgm:prSet/>
      <dgm:spPr/>
      <dgm:t>
        <a:bodyPr/>
        <a:lstStyle/>
        <a:p>
          <a:endParaRPr lang="fr-FR"/>
        </a:p>
      </dgm:t>
    </dgm:pt>
    <dgm:pt modelId="{36E1787F-9B50-4892-A632-387D2A352D9F}">
      <dgm:prSet phldrT="[Texte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fr-FR" dirty="0"/>
            <a:t> </a:t>
          </a:r>
        </a:p>
      </dgm:t>
    </dgm:pt>
    <dgm:pt modelId="{CEDABFC4-1AE3-43BA-B06E-21B18DEDFF5B}" type="sibTrans" cxnId="{B81A35C2-869E-419A-B29C-8F3594597357}">
      <dgm:prSet/>
      <dgm:spPr/>
      <dgm:t>
        <a:bodyPr/>
        <a:lstStyle/>
        <a:p>
          <a:endParaRPr lang="fr-FR"/>
        </a:p>
      </dgm:t>
    </dgm:pt>
    <dgm:pt modelId="{B0614A2D-EA68-4D52-BC8A-4538B86157B0}" type="parTrans" cxnId="{B81A35C2-869E-419A-B29C-8F3594597357}">
      <dgm:prSet/>
      <dgm:spPr/>
      <dgm:t>
        <a:bodyPr/>
        <a:lstStyle/>
        <a:p>
          <a:endParaRPr lang="fr-FR"/>
        </a:p>
      </dgm:t>
    </dgm:pt>
    <dgm:pt modelId="{44A80BC5-BDA5-41B1-81E6-39027C7EF3FE}">
      <dgm:prSet phldrT="[Texte]"/>
      <dgm:spPr/>
      <dgm:t>
        <a:bodyPr/>
        <a:lstStyle/>
        <a:p>
          <a:r>
            <a:rPr lang="fr-FR" dirty="0"/>
            <a:t>?</a:t>
          </a:r>
        </a:p>
      </dgm:t>
    </dgm:pt>
    <dgm:pt modelId="{B3711C02-9C6F-4ED1-8F80-A8EDB7E9BC89}" type="parTrans" cxnId="{D938ABE5-D2A5-479E-97E8-C69AB5A24C58}">
      <dgm:prSet/>
      <dgm:spPr/>
      <dgm:t>
        <a:bodyPr/>
        <a:lstStyle/>
        <a:p>
          <a:endParaRPr lang="fr-FR"/>
        </a:p>
      </dgm:t>
    </dgm:pt>
    <dgm:pt modelId="{957D5A1C-34A0-4740-8834-855717F5D953}" type="sibTrans" cxnId="{D938ABE5-D2A5-479E-97E8-C69AB5A24C58}">
      <dgm:prSet/>
      <dgm:spPr/>
      <dgm:t>
        <a:bodyPr/>
        <a:lstStyle/>
        <a:p>
          <a:endParaRPr lang="fr-FR"/>
        </a:p>
      </dgm:t>
    </dgm:pt>
    <dgm:pt modelId="{AF8D7000-EA48-46AC-BD49-4B434C410A5C}" type="pres">
      <dgm:prSet presAssocID="{A41605B8-903F-4D5A-8502-53D25A5F53C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4BA58B3-6D41-4EC0-A564-B68CC03B034F}" type="pres">
      <dgm:prSet presAssocID="{4F4E6B6B-FA3B-4473-AFFC-E437B9060E79}" presName="centerShape" presStyleLbl="node0" presStyleIdx="0" presStyleCnt="1"/>
      <dgm:spPr/>
    </dgm:pt>
    <dgm:pt modelId="{8CA150C2-888D-486B-8473-65B61E4903F2}" type="pres">
      <dgm:prSet presAssocID="{36E1787F-9B50-4892-A632-387D2A352D9F}" presName="node" presStyleLbl="node1" presStyleIdx="0" presStyleCnt="5">
        <dgm:presLayoutVars>
          <dgm:bulletEnabled val="1"/>
        </dgm:presLayoutVars>
      </dgm:prSet>
      <dgm:spPr/>
    </dgm:pt>
    <dgm:pt modelId="{3CE8A3C0-DDEA-48F0-8AD0-F687F92D75F5}" type="pres">
      <dgm:prSet presAssocID="{36E1787F-9B50-4892-A632-387D2A352D9F}" presName="dummy" presStyleCnt="0"/>
      <dgm:spPr/>
    </dgm:pt>
    <dgm:pt modelId="{410CEA7F-76D9-4673-9FCD-2739D9D19095}" type="pres">
      <dgm:prSet presAssocID="{CEDABFC4-1AE3-43BA-B06E-21B18DEDFF5B}" presName="sibTrans" presStyleLbl="sibTrans2D1" presStyleIdx="0" presStyleCnt="5"/>
      <dgm:spPr/>
    </dgm:pt>
    <dgm:pt modelId="{1E829A7E-CC34-4A74-85B4-14A6156D8DEA}" type="pres">
      <dgm:prSet presAssocID="{17410F92-11AD-4384-8C9A-10BCC3D070A8}" presName="node" presStyleLbl="node1" presStyleIdx="1" presStyleCnt="5">
        <dgm:presLayoutVars>
          <dgm:bulletEnabled val="1"/>
        </dgm:presLayoutVars>
      </dgm:prSet>
      <dgm:spPr/>
    </dgm:pt>
    <dgm:pt modelId="{8606082C-1CD1-464E-8348-60497BED6020}" type="pres">
      <dgm:prSet presAssocID="{17410F92-11AD-4384-8C9A-10BCC3D070A8}" presName="dummy" presStyleCnt="0"/>
      <dgm:spPr/>
    </dgm:pt>
    <dgm:pt modelId="{27995640-D32B-4512-A67B-0379E77C2875}" type="pres">
      <dgm:prSet presAssocID="{E6F7D3FD-F5E5-4DEE-9AFA-BAE32EC45D6A}" presName="sibTrans" presStyleLbl="sibTrans2D1" presStyleIdx="1" presStyleCnt="5"/>
      <dgm:spPr/>
    </dgm:pt>
    <dgm:pt modelId="{07AD96D7-3A53-4B7E-BEE1-3BF89B8C0843}" type="pres">
      <dgm:prSet presAssocID="{D112047B-85D4-413D-8E8B-0C9ADF595B60}" presName="node" presStyleLbl="node1" presStyleIdx="2" presStyleCnt="5">
        <dgm:presLayoutVars>
          <dgm:bulletEnabled val="1"/>
        </dgm:presLayoutVars>
      </dgm:prSet>
      <dgm:spPr/>
    </dgm:pt>
    <dgm:pt modelId="{F1611113-551A-4CA8-A62B-378030544B06}" type="pres">
      <dgm:prSet presAssocID="{D112047B-85D4-413D-8E8B-0C9ADF595B60}" presName="dummy" presStyleCnt="0"/>
      <dgm:spPr/>
    </dgm:pt>
    <dgm:pt modelId="{DCD64F2E-9889-430E-B39C-4A936CC6D02B}" type="pres">
      <dgm:prSet presAssocID="{232E46F0-81F3-47A5-9A9F-9C6572D9D3EC}" presName="sibTrans" presStyleLbl="sibTrans2D1" presStyleIdx="2" presStyleCnt="5"/>
      <dgm:spPr/>
    </dgm:pt>
    <dgm:pt modelId="{0B17B4AF-74B9-4C1C-9D74-3B161CE8D473}" type="pres">
      <dgm:prSet presAssocID="{44A80BC5-BDA5-41B1-81E6-39027C7EF3FE}" presName="node" presStyleLbl="node1" presStyleIdx="3" presStyleCnt="5">
        <dgm:presLayoutVars>
          <dgm:bulletEnabled val="1"/>
        </dgm:presLayoutVars>
      </dgm:prSet>
      <dgm:spPr/>
    </dgm:pt>
    <dgm:pt modelId="{CA2F4ABE-CD76-48AE-B478-56340716D71E}" type="pres">
      <dgm:prSet presAssocID="{44A80BC5-BDA5-41B1-81E6-39027C7EF3FE}" presName="dummy" presStyleCnt="0"/>
      <dgm:spPr/>
    </dgm:pt>
    <dgm:pt modelId="{204C0240-6784-4A1B-9EB3-D0D706311FCE}" type="pres">
      <dgm:prSet presAssocID="{957D5A1C-34A0-4740-8834-855717F5D953}" presName="sibTrans" presStyleLbl="sibTrans2D1" presStyleIdx="3" presStyleCnt="5"/>
      <dgm:spPr/>
    </dgm:pt>
    <dgm:pt modelId="{34330CED-67D4-4727-9A59-485A0D749F60}" type="pres">
      <dgm:prSet presAssocID="{8E9F61C0-A509-4DED-BC05-7D6C6B1A3FB6}" presName="node" presStyleLbl="node1" presStyleIdx="4" presStyleCnt="5">
        <dgm:presLayoutVars>
          <dgm:bulletEnabled val="1"/>
        </dgm:presLayoutVars>
      </dgm:prSet>
      <dgm:spPr/>
    </dgm:pt>
    <dgm:pt modelId="{571F9326-BC1F-4323-A500-F3A79BCD9E5F}" type="pres">
      <dgm:prSet presAssocID="{8E9F61C0-A509-4DED-BC05-7D6C6B1A3FB6}" presName="dummy" presStyleCnt="0"/>
      <dgm:spPr/>
    </dgm:pt>
    <dgm:pt modelId="{A011ACF3-B4AF-4FB6-9836-8012267A12A7}" type="pres">
      <dgm:prSet presAssocID="{578FD866-68F1-44F3-9D36-02BD2E42B0DA}" presName="sibTrans" presStyleLbl="sibTrans2D1" presStyleIdx="4" presStyleCnt="5"/>
      <dgm:spPr/>
    </dgm:pt>
  </dgm:ptLst>
  <dgm:cxnLst>
    <dgm:cxn modelId="{88CD3202-76A7-4C09-946E-5E40236570ED}" srcId="{4F4E6B6B-FA3B-4473-AFFC-E437B9060E79}" destId="{8E9F61C0-A509-4DED-BC05-7D6C6B1A3FB6}" srcOrd="4" destOrd="0" parTransId="{57F7055F-2E48-4675-81C3-9AC96EB4296B}" sibTransId="{578FD866-68F1-44F3-9D36-02BD2E42B0DA}"/>
    <dgm:cxn modelId="{B1AE1D05-64A8-4385-B8E8-48F0D848F174}" type="presOf" srcId="{D112047B-85D4-413D-8E8B-0C9ADF595B60}" destId="{07AD96D7-3A53-4B7E-BEE1-3BF89B8C0843}" srcOrd="0" destOrd="0" presId="urn:microsoft.com/office/officeart/2005/8/layout/radial6"/>
    <dgm:cxn modelId="{E1B02D0F-034F-40A5-A426-843662A1BE4A}" type="presOf" srcId="{232E46F0-81F3-47A5-9A9F-9C6572D9D3EC}" destId="{DCD64F2E-9889-430E-B39C-4A936CC6D02B}" srcOrd="0" destOrd="0" presId="urn:microsoft.com/office/officeart/2005/8/layout/radial6"/>
    <dgm:cxn modelId="{4C20C716-4213-4EA4-9BC0-B5ECF8290D6D}" type="presOf" srcId="{E6F7D3FD-F5E5-4DEE-9AFA-BAE32EC45D6A}" destId="{27995640-D32B-4512-A67B-0379E77C2875}" srcOrd="0" destOrd="0" presId="urn:microsoft.com/office/officeart/2005/8/layout/radial6"/>
    <dgm:cxn modelId="{B8C4AC5B-A16D-4C3B-9B93-9574DAC356D2}" type="presOf" srcId="{36E1787F-9B50-4892-A632-387D2A352D9F}" destId="{8CA150C2-888D-486B-8473-65B61E4903F2}" srcOrd="0" destOrd="0" presId="urn:microsoft.com/office/officeart/2005/8/layout/radial6"/>
    <dgm:cxn modelId="{21ABE366-283C-455A-BA9D-28908C1BAB56}" type="presOf" srcId="{A41605B8-903F-4D5A-8502-53D25A5F53CF}" destId="{AF8D7000-EA48-46AC-BD49-4B434C410A5C}" srcOrd="0" destOrd="0" presId="urn:microsoft.com/office/officeart/2005/8/layout/radial6"/>
    <dgm:cxn modelId="{E3F99B6E-5A29-46C3-BC22-E3DCA29CF62D}" type="presOf" srcId="{4F4E6B6B-FA3B-4473-AFFC-E437B9060E79}" destId="{14BA58B3-6D41-4EC0-A564-B68CC03B034F}" srcOrd="0" destOrd="0" presId="urn:microsoft.com/office/officeart/2005/8/layout/radial6"/>
    <dgm:cxn modelId="{FF52A082-2E8B-463B-AC9B-4D9C713915AD}" srcId="{4F4E6B6B-FA3B-4473-AFFC-E437B9060E79}" destId="{D112047B-85D4-413D-8E8B-0C9ADF595B60}" srcOrd="2" destOrd="0" parTransId="{02C56576-9D11-4261-AC7F-5F4C52A7C9CC}" sibTransId="{232E46F0-81F3-47A5-9A9F-9C6572D9D3EC}"/>
    <dgm:cxn modelId="{7956F38F-BB1A-4691-B635-FD54DAB6B100}" type="presOf" srcId="{8E9F61C0-A509-4DED-BC05-7D6C6B1A3FB6}" destId="{34330CED-67D4-4727-9A59-485A0D749F60}" srcOrd="0" destOrd="0" presId="urn:microsoft.com/office/officeart/2005/8/layout/radial6"/>
    <dgm:cxn modelId="{2AAD4791-9078-46A4-BB6F-1385C242534B}" type="presOf" srcId="{957D5A1C-34A0-4740-8834-855717F5D953}" destId="{204C0240-6784-4A1B-9EB3-D0D706311FCE}" srcOrd="0" destOrd="0" presId="urn:microsoft.com/office/officeart/2005/8/layout/radial6"/>
    <dgm:cxn modelId="{41759A94-C25F-4F1D-BE5A-B3920A23532D}" type="presOf" srcId="{CEDABFC4-1AE3-43BA-B06E-21B18DEDFF5B}" destId="{410CEA7F-76D9-4673-9FCD-2739D9D19095}" srcOrd="0" destOrd="0" presId="urn:microsoft.com/office/officeart/2005/8/layout/radial6"/>
    <dgm:cxn modelId="{4F341499-F206-4A98-96EA-64B70B64FAC4}" srcId="{A41605B8-903F-4D5A-8502-53D25A5F53CF}" destId="{4F4E6B6B-FA3B-4473-AFFC-E437B9060E79}" srcOrd="0" destOrd="0" parTransId="{FC37D229-DA0C-4DAA-9695-0115CE90DEC4}" sibTransId="{AACDB50A-45FF-4DB3-85DF-9A5B086701DD}"/>
    <dgm:cxn modelId="{CFDBF699-0799-40E0-8DAA-B43C2B4ACFD0}" type="presOf" srcId="{578FD866-68F1-44F3-9D36-02BD2E42B0DA}" destId="{A011ACF3-B4AF-4FB6-9836-8012267A12A7}" srcOrd="0" destOrd="0" presId="urn:microsoft.com/office/officeart/2005/8/layout/radial6"/>
    <dgm:cxn modelId="{B81A35C2-869E-419A-B29C-8F3594597357}" srcId="{4F4E6B6B-FA3B-4473-AFFC-E437B9060E79}" destId="{36E1787F-9B50-4892-A632-387D2A352D9F}" srcOrd="0" destOrd="0" parTransId="{B0614A2D-EA68-4D52-BC8A-4538B86157B0}" sibTransId="{CEDABFC4-1AE3-43BA-B06E-21B18DEDFF5B}"/>
    <dgm:cxn modelId="{FF8305E4-5EA6-452B-B088-88490CFB535D}" srcId="{4F4E6B6B-FA3B-4473-AFFC-E437B9060E79}" destId="{17410F92-11AD-4384-8C9A-10BCC3D070A8}" srcOrd="1" destOrd="0" parTransId="{E5114A89-F272-460F-9C12-9C975FC0A865}" sibTransId="{E6F7D3FD-F5E5-4DEE-9AFA-BAE32EC45D6A}"/>
    <dgm:cxn modelId="{D938ABE5-D2A5-479E-97E8-C69AB5A24C58}" srcId="{4F4E6B6B-FA3B-4473-AFFC-E437B9060E79}" destId="{44A80BC5-BDA5-41B1-81E6-39027C7EF3FE}" srcOrd="3" destOrd="0" parTransId="{B3711C02-9C6F-4ED1-8F80-A8EDB7E9BC89}" sibTransId="{957D5A1C-34A0-4740-8834-855717F5D953}"/>
    <dgm:cxn modelId="{FED7AAF0-F175-4B6C-AAC1-460E6B1089AF}" type="presOf" srcId="{17410F92-11AD-4384-8C9A-10BCC3D070A8}" destId="{1E829A7E-CC34-4A74-85B4-14A6156D8DEA}" srcOrd="0" destOrd="0" presId="urn:microsoft.com/office/officeart/2005/8/layout/radial6"/>
    <dgm:cxn modelId="{846D6BFF-5CA1-4458-AF7A-75E3503FC120}" type="presOf" srcId="{44A80BC5-BDA5-41B1-81E6-39027C7EF3FE}" destId="{0B17B4AF-74B9-4C1C-9D74-3B161CE8D473}" srcOrd="0" destOrd="0" presId="urn:microsoft.com/office/officeart/2005/8/layout/radial6"/>
    <dgm:cxn modelId="{75083C92-6B56-4595-9902-26D79491BF74}" type="presParOf" srcId="{AF8D7000-EA48-46AC-BD49-4B434C410A5C}" destId="{14BA58B3-6D41-4EC0-A564-B68CC03B034F}" srcOrd="0" destOrd="0" presId="urn:microsoft.com/office/officeart/2005/8/layout/radial6"/>
    <dgm:cxn modelId="{540F4441-60B5-4CB8-B38B-4AFCACFCB314}" type="presParOf" srcId="{AF8D7000-EA48-46AC-BD49-4B434C410A5C}" destId="{8CA150C2-888D-486B-8473-65B61E4903F2}" srcOrd="1" destOrd="0" presId="urn:microsoft.com/office/officeart/2005/8/layout/radial6"/>
    <dgm:cxn modelId="{0AEE5D3C-1621-42A4-9E89-72158AB44668}" type="presParOf" srcId="{AF8D7000-EA48-46AC-BD49-4B434C410A5C}" destId="{3CE8A3C0-DDEA-48F0-8AD0-F687F92D75F5}" srcOrd="2" destOrd="0" presId="urn:microsoft.com/office/officeart/2005/8/layout/radial6"/>
    <dgm:cxn modelId="{50CA2AB5-2C83-4330-A6F9-F70A8CB84153}" type="presParOf" srcId="{AF8D7000-EA48-46AC-BD49-4B434C410A5C}" destId="{410CEA7F-76D9-4673-9FCD-2739D9D19095}" srcOrd="3" destOrd="0" presId="urn:microsoft.com/office/officeart/2005/8/layout/radial6"/>
    <dgm:cxn modelId="{E842688D-E51D-4B46-AEB4-851284C947F9}" type="presParOf" srcId="{AF8D7000-EA48-46AC-BD49-4B434C410A5C}" destId="{1E829A7E-CC34-4A74-85B4-14A6156D8DEA}" srcOrd="4" destOrd="0" presId="urn:microsoft.com/office/officeart/2005/8/layout/radial6"/>
    <dgm:cxn modelId="{DA211D1E-9FFA-4AA3-8717-0111DBB6D04D}" type="presParOf" srcId="{AF8D7000-EA48-46AC-BD49-4B434C410A5C}" destId="{8606082C-1CD1-464E-8348-60497BED6020}" srcOrd="5" destOrd="0" presId="urn:microsoft.com/office/officeart/2005/8/layout/radial6"/>
    <dgm:cxn modelId="{76F9B4D7-75EA-4CFC-A4A4-2952C61A5E80}" type="presParOf" srcId="{AF8D7000-EA48-46AC-BD49-4B434C410A5C}" destId="{27995640-D32B-4512-A67B-0379E77C2875}" srcOrd="6" destOrd="0" presId="urn:microsoft.com/office/officeart/2005/8/layout/radial6"/>
    <dgm:cxn modelId="{64E2DF4B-B969-429F-93AB-E3CD04C95DB1}" type="presParOf" srcId="{AF8D7000-EA48-46AC-BD49-4B434C410A5C}" destId="{07AD96D7-3A53-4B7E-BEE1-3BF89B8C0843}" srcOrd="7" destOrd="0" presId="urn:microsoft.com/office/officeart/2005/8/layout/radial6"/>
    <dgm:cxn modelId="{4B61F624-C3EE-4718-8947-40F08804BF65}" type="presParOf" srcId="{AF8D7000-EA48-46AC-BD49-4B434C410A5C}" destId="{F1611113-551A-4CA8-A62B-378030544B06}" srcOrd="8" destOrd="0" presId="urn:microsoft.com/office/officeart/2005/8/layout/radial6"/>
    <dgm:cxn modelId="{D7ADD5E5-A7EF-4545-9764-6215995EC581}" type="presParOf" srcId="{AF8D7000-EA48-46AC-BD49-4B434C410A5C}" destId="{DCD64F2E-9889-430E-B39C-4A936CC6D02B}" srcOrd="9" destOrd="0" presId="urn:microsoft.com/office/officeart/2005/8/layout/radial6"/>
    <dgm:cxn modelId="{674AEF4C-6E39-454F-994A-6393C77DAEF0}" type="presParOf" srcId="{AF8D7000-EA48-46AC-BD49-4B434C410A5C}" destId="{0B17B4AF-74B9-4C1C-9D74-3B161CE8D473}" srcOrd="10" destOrd="0" presId="urn:microsoft.com/office/officeart/2005/8/layout/radial6"/>
    <dgm:cxn modelId="{D93A687F-067F-4FAA-9F3E-A382A6B3D2EC}" type="presParOf" srcId="{AF8D7000-EA48-46AC-BD49-4B434C410A5C}" destId="{CA2F4ABE-CD76-48AE-B478-56340716D71E}" srcOrd="11" destOrd="0" presId="urn:microsoft.com/office/officeart/2005/8/layout/radial6"/>
    <dgm:cxn modelId="{4D4AACC0-0117-4682-9154-438CA4729AC9}" type="presParOf" srcId="{AF8D7000-EA48-46AC-BD49-4B434C410A5C}" destId="{204C0240-6784-4A1B-9EB3-D0D706311FCE}" srcOrd="12" destOrd="0" presId="urn:microsoft.com/office/officeart/2005/8/layout/radial6"/>
    <dgm:cxn modelId="{AE851B85-83B6-49C0-BC9D-0D46A8DCB543}" type="presParOf" srcId="{AF8D7000-EA48-46AC-BD49-4B434C410A5C}" destId="{34330CED-67D4-4727-9A59-485A0D749F60}" srcOrd="13" destOrd="0" presId="urn:microsoft.com/office/officeart/2005/8/layout/radial6"/>
    <dgm:cxn modelId="{08528E46-F784-400C-8E26-A340C3BB4C5B}" type="presParOf" srcId="{AF8D7000-EA48-46AC-BD49-4B434C410A5C}" destId="{571F9326-BC1F-4323-A500-F3A79BCD9E5F}" srcOrd="14" destOrd="0" presId="urn:microsoft.com/office/officeart/2005/8/layout/radial6"/>
    <dgm:cxn modelId="{3D12B6CA-C9CE-4932-B6E0-EB4B8BE26325}" type="presParOf" srcId="{AF8D7000-EA48-46AC-BD49-4B434C410A5C}" destId="{A011ACF3-B4AF-4FB6-9836-8012267A12A7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11ACF3-B4AF-4FB6-9836-8012267A12A7}">
      <dsp:nvSpPr>
        <dsp:cNvPr id="0" name=""/>
        <dsp:cNvSpPr/>
      </dsp:nvSpPr>
      <dsp:spPr>
        <a:xfrm>
          <a:off x="1625022" y="553558"/>
          <a:ext cx="3686386" cy="3686386"/>
        </a:xfrm>
        <a:prstGeom prst="blockArc">
          <a:avLst>
            <a:gd name="adj1" fmla="val 11880000"/>
            <a:gd name="adj2" fmla="val 16200000"/>
            <a:gd name="adj3" fmla="val 464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4C0240-6784-4A1B-9EB3-D0D706311FCE}">
      <dsp:nvSpPr>
        <dsp:cNvPr id="0" name=""/>
        <dsp:cNvSpPr/>
      </dsp:nvSpPr>
      <dsp:spPr>
        <a:xfrm>
          <a:off x="1625022" y="553558"/>
          <a:ext cx="3686386" cy="3686386"/>
        </a:xfrm>
        <a:prstGeom prst="blockArc">
          <a:avLst>
            <a:gd name="adj1" fmla="val 7560000"/>
            <a:gd name="adj2" fmla="val 11880000"/>
            <a:gd name="adj3" fmla="val 4640"/>
          </a:avLst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D64F2E-9889-430E-B39C-4A936CC6D02B}">
      <dsp:nvSpPr>
        <dsp:cNvPr id="0" name=""/>
        <dsp:cNvSpPr/>
      </dsp:nvSpPr>
      <dsp:spPr>
        <a:xfrm>
          <a:off x="1625022" y="553558"/>
          <a:ext cx="3686386" cy="3686386"/>
        </a:xfrm>
        <a:prstGeom prst="blockArc">
          <a:avLst>
            <a:gd name="adj1" fmla="val 3240000"/>
            <a:gd name="adj2" fmla="val 7560000"/>
            <a:gd name="adj3" fmla="val 464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995640-D32B-4512-A67B-0379E77C2875}">
      <dsp:nvSpPr>
        <dsp:cNvPr id="0" name=""/>
        <dsp:cNvSpPr/>
      </dsp:nvSpPr>
      <dsp:spPr>
        <a:xfrm>
          <a:off x="1625022" y="553558"/>
          <a:ext cx="3686386" cy="3686386"/>
        </a:xfrm>
        <a:prstGeom prst="blockArc">
          <a:avLst>
            <a:gd name="adj1" fmla="val 20520000"/>
            <a:gd name="adj2" fmla="val 3240000"/>
            <a:gd name="adj3" fmla="val 4640"/>
          </a:avLst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0CEA7F-76D9-4673-9FCD-2739D9D19095}">
      <dsp:nvSpPr>
        <dsp:cNvPr id="0" name=""/>
        <dsp:cNvSpPr/>
      </dsp:nvSpPr>
      <dsp:spPr>
        <a:xfrm>
          <a:off x="1625022" y="553558"/>
          <a:ext cx="3686386" cy="3686386"/>
        </a:xfrm>
        <a:prstGeom prst="blockArc">
          <a:avLst>
            <a:gd name="adj1" fmla="val 16200000"/>
            <a:gd name="adj2" fmla="val 20520000"/>
            <a:gd name="adj3" fmla="val 46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A58B3-6D41-4EC0-A564-B68CC03B034F}">
      <dsp:nvSpPr>
        <dsp:cNvPr id="0" name=""/>
        <dsp:cNvSpPr/>
      </dsp:nvSpPr>
      <dsp:spPr>
        <a:xfrm>
          <a:off x="2619790" y="1548325"/>
          <a:ext cx="1696851" cy="16968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6500" kern="1200" dirty="0"/>
            <a:t> </a:t>
          </a:r>
        </a:p>
      </dsp:txBody>
      <dsp:txXfrm>
        <a:off x="2868288" y="1796823"/>
        <a:ext cx="1199855" cy="1199855"/>
      </dsp:txXfrm>
    </dsp:sp>
    <dsp:sp modelId="{8CA150C2-888D-486B-8473-65B61E4903F2}">
      <dsp:nvSpPr>
        <dsp:cNvPr id="0" name=""/>
        <dsp:cNvSpPr/>
      </dsp:nvSpPr>
      <dsp:spPr>
        <a:xfrm>
          <a:off x="2874317" y="2420"/>
          <a:ext cx="1187796" cy="118779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 </a:t>
          </a:r>
        </a:p>
      </dsp:txBody>
      <dsp:txXfrm>
        <a:off x="3048266" y="176369"/>
        <a:ext cx="839898" cy="839898"/>
      </dsp:txXfrm>
    </dsp:sp>
    <dsp:sp modelId="{1E829A7E-CC34-4A74-85B4-14A6156D8DEA}">
      <dsp:nvSpPr>
        <dsp:cNvPr id="0" name=""/>
        <dsp:cNvSpPr/>
      </dsp:nvSpPr>
      <dsp:spPr>
        <a:xfrm>
          <a:off x="4586630" y="1246488"/>
          <a:ext cx="1187796" cy="1187796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 </a:t>
          </a:r>
        </a:p>
      </dsp:txBody>
      <dsp:txXfrm>
        <a:off x="4760579" y="1420437"/>
        <a:ext cx="839898" cy="839898"/>
      </dsp:txXfrm>
    </dsp:sp>
    <dsp:sp modelId="{07AD96D7-3A53-4B7E-BEE1-3BF89B8C0843}">
      <dsp:nvSpPr>
        <dsp:cNvPr id="0" name=""/>
        <dsp:cNvSpPr/>
      </dsp:nvSpPr>
      <dsp:spPr>
        <a:xfrm>
          <a:off x="3932585" y="3259433"/>
          <a:ext cx="1187796" cy="1187796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 </a:t>
          </a:r>
        </a:p>
      </dsp:txBody>
      <dsp:txXfrm>
        <a:off x="4106534" y="3433382"/>
        <a:ext cx="839898" cy="839898"/>
      </dsp:txXfrm>
    </dsp:sp>
    <dsp:sp modelId="{0B17B4AF-74B9-4C1C-9D74-3B161CE8D473}">
      <dsp:nvSpPr>
        <dsp:cNvPr id="0" name=""/>
        <dsp:cNvSpPr/>
      </dsp:nvSpPr>
      <dsp:spPr>
        <a:xfrm>
          <a:off x="1816050" y="3259433"/>
          <a:ext cx="1187796" cy="1187796"/>
        </a:xfrm>
        <a:prstGeom prst="ellips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?</a:t>
          </a:r>
        </a:p>
      </dsp:txBody>
      <dsp:txXfrm>
        <a:off x="1989999" y="3433382"/>
        <a:ext cx="839898" cy="839898"/>
      </dsp:txXfrm>
    </dsp:sp>
    <dsp:sp modelId="{34330CED-67D4-4727-9A59-485A0D749F60}">
      <dsp:nvSpPr>
        <dsp:cNvPr id="0" name=""/>
        <dsp:cNvSpPr/>
      </dsp:nvSpPr>
      <dsp:spPr>
        <a:xfrm>
          <a:off x="1162004" y="1246488"/>
          <a:ext cx="1187796" cy="1187796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0" tIns="63500" rIns="63500" bIns="6350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5000" kern="1200" dirty="0"/>
            <a:t> </a:t>
          </a:r>
        </a:p>
      </dsp:txBody>
      <dsp:txXfrm>
        <a:off x="1335953" y="1420437"/>
        <a:ext cx="839898" cy="839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2CE37-FBF0-8944-9D6D-E5A56202BF65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E4C2-7586-7F4E-BD5F-B130DE816928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66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EFF74-4B9D-864A-835D-ABDA1739F675}" type="datetimeFigureOut">
              <a:rPr lang="en-US" smtClean="0"/>
              <a:t>11/3/2018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009CFB-A33E-D74C-A601-AC9609BEECE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95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Event de clôture:</a:t>
            </a:r>
          </a:p>
          <a:p>
            <a:r>
              <a:rPr lang="fr-FR" dirty="0"/>
              <a:t>	* avec les partenaires institutionnels</a:t>
            </a:r>
          </a:p>
          <a:p>
            <a:r>
              <a:rPr lang="fr-FR" dirty="0"/>
              <a:t>	* évolution du plaidoyer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95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Régionalisation : On en est où ? On fait quoi ? C'est quoi les prochaines étapes ? </a:t>
            </a:r>
          </a:p>
          <a:p>
            <a:pPr marL="171450" indent="-171450">
              <a:buFontTx/>
              <a:buChar char="-"/>
            </a:pP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Suivi des associations : Comment fait-on pour suivre au quotidien les associations, qu'est-ce qui est mise en place pour suivre et aider les asso qui ont un peu plus de mal et comment faire pour ne pas oublier celles qui tournent bien </a:t>
            </a:r>
          </a:p>
          <a:p>
            <a:pPr marL="0" indent="0">
              <a:buFontTx/>
              <a:buNone/>
            </a:pP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Recrutement des assos : Quelles assos pourraient devenir asso candidate ? Quelle stratégie pour ESN France ? Comment prospecte-t-on ? </a:t>
            </a:r>
          </a:p>
          <a:p>
            <a:pPr marL="171450" indent="-171450">
              <a:buFontTx/>
              <a:buChar char="-"/>
            </a:pPr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Tx/>
              <a:buChar char="-"/>
            </a:pP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Communauté des RL ? Comment l'animer ? Qu'est-ce qui est prévu pour la suite 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Coordination de l'organisation d'événements nationaux: OC et CT quelle organisation ? </a:t>
            </a:r>
          </a:p>
          <a:p>
            <a:endParaRPr lang="fr-F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--Formations des bénévoles du réseau en fonction des besoins des associations locales : </a:t>
            </a:r>
          </a:p>
          <a:p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Pallotour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=&gt; comment évalue-</a:t>
            </a:r>
            <a:r>
              <a:rPr lang="fr-F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t'on</a:t>
            </a:r>
            <a:r>
              <a:rPr lang="fr-F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 besoin en formation ? - Formation d'animateur / formateur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3909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Campagnes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Facebook : découvrir notre réseau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Instagram : montrer la diversité de notre réseau</a:t>
            </a:r>
          </a:p>
          <a:p>
            <a:pPr marL="628650" lvl="1" indent="-171450">
              <a:buFontTx/>
              <a:buChar char="-"/>
            </a:pPr>
            <a:r>
              <a:rPr lang="fr-FR" dirty="0"/>
              <a:t>Pancartes : montrer la force de notre réseau</a:t>
            </a:r>
          </a:p>
          <a:p>
            <a:pPr marL="171450" lvl="0" indent="-171450">
              <a:buFontTx/>
              <a:buChar char="-"/>
            </a:pPr>
            <a:r>
              <a:rPr lang="fr-FR" dirty="0"/>
              <a:t>Event clôture : promouvoir notre réseau à nos partenaires</a:t>
            </a:r>
          </a:p>
          <a:p>
            <a:pPr marL="171450" lvl="0" indent="-171450">
              <a:buFontTx/>
              <a:buChar char="-"/>
            </a:pPr>
            <a:endParaRPr lang="fr-FR" dirty="0"/>
          </a:p>
          <a:p>
            <a:pPr marL="171450" lvl="0" indent="-171450">
              <a:buFontTx/>
              <a:buChar char="-"/>
            </a:pPr>
            <a:r>
              <a:rPr lang="fr-FR" dirty="0"/>
              <a:t>RS : quantité et qualité</a:t>
            </a:r>
          </a:p>
          <a:p>
            <a:pPr marL="171450" lvl="0" indent="-171450">
              <a:buFontTx/>
              <a:buChar char="-"/>
            </a:pPr>
            <a:r>
              <a:rPr lang="fr-FR" dirty="0"/>
              <a:t>Comités : soutenir la communauté et affirmer notre identité de licorne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794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009CFB-A33E-D74C-A601-AC9609BEEC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79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328825-F5F9-4017-A953-AEF1E0AFAE0E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8342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emf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  <a:cs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42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5736" y="116632"/>
            <a:ext cx="6624736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363272" cy="496855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D7F1B-B544-45FD-88FB-42E33F73EFA0}" type="slidenum">
              <a:rPr lang="sv-SE"/>
              <a:pPr>
                <a:defRPr/>
              </a:pPr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75731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2816"/>
            <a:ext cx="7772400" cy="1778731"/>
          </a:xfrm>
        </p:spPr>
        <p:txBody>
          <a:bodyPr anchor="b">
            <a:normAutofit/>
          </a:bodyPr>
          <a:lstStyle>
            <a:lvl1pPr algn="ctr">
              <a:defRPr sz="5400" b="1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05767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Subject | Name Name, Position | email@esn.org</a:t>
            </a:r>
            <a:endParaRPr lang="sv-SE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100FF-81BC-4047-8845-2898AB5C67D0}" type="slidenum">
              <a:rPr lang="sv-SE"/>
              <a:pPr>
                <a:defRPr/>
              </a:pPr>
              <a:t>‹N°›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7057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F7496A-F8F5-44D3-A748-2F5D1389C432}" type="datetimeFigureOut">
              <a:rPr lang="fr-FR" smtClean="0"/>
              <a:pPr/>
              <a:t>03/11/2018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7FC30A-DB5E-4052-8CAD-3244C63316A8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271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484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841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513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87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9094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3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27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64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666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57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23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1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33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3133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7AC143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0426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441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524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073F66A7-F21C-4A4B-8019-9592CFC711F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1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6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829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893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3714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520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EC008C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4805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34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411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23506D7-920A-431B-8F4B-DD72C020537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7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66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6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5183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120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1453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2E3192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1401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712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905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9A76594D-62EB-4E04-8CF6-270B158FB5E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43080" y="1242877"/>
            <a:ext cx="7891200" cy="32400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cap="none" spc="-300" baseline="0"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43080" y="4801656"/>
            <a:ext cx="7891200" cy="1655762"/>
          </a:xfrm>
        </p:spPr>
        <p:txBody>
          <a:bodyPr anchor="t">
            <a:normAutofit/>
          </a:bodyPr>
          <a:lstStyle>
            <a:lvl1pPr marL="0" indent="0" algn="ctr"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457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00AEEF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10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1242877"/>
            <a:ext cx="7886700" cy="4864963"/>
          </a:xfrm>
        </p:spPr>
        <p:txBody>
          <a:bodyPr/>
          <a:lstStyle>
            <a:lvl1pPr>
              <a:lnSpc>
                <a:spcPct val="80000"/>
              </a:lnSpc>
              <a:defRPr cap="none" spc="-100" baseline="0">
                <a:latin typeface="Kelson Sans" panose="02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869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28650" y="1965268"/>
            <a:ext cx="7886700" cy="45625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2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940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3"/>
          <p:cNvSpPr>
            <a:spLocks noGrp="1"/>
          </p:cNvSpPr>
          <p:nvPr>
            <p:ph type="title"/>
          </p:nvPr>
        </p:nvSpPr>
        <p:spPr>
          <a:xfrm>
            <a:off x="628650" y="1235268"/>
            <a:ext cx="7886700" cy="7211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none" spc="-1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217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0" y="5592727"/>
            <a:ext cx="9144000" cy="1265274"/>
          </a:xfrm>
          <a:solidFill>
            <a:srgbClr val="F47B20">
              <a:alpha val="90000"/>
            </a:srgbClr>
          </a:solidFill>
          <a:ln>
            <a:noFill/>
          </a:ln>
        </p:spPr>
        <p:txBody>
          <a:bodyPr anchor="ctr">
            <a:noAutofit/>
          </a:bodyPr>
          <a:lstStyle>
            <a:lvl1pPr marL="0" indent="0" algn="ctr">
              <a:buNone/>
              <a:defRPr sz="2800" b="1" spc="-1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2747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/>
              <a:t>Click to edit Master title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360000" y="1567219"/>
            <a:ext cx="3990058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911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572000" cy="68580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6" y="381264"/>
            <a:ext cx="3972303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/>
            </a:lvl1pPr>
          </a:lstStyle>
          <a:p>
            <a:r>
              <a:rPr lang="cs-CZ" dirty="0" err="1"/>
              <a:t>Click</a:t>
            </a:r>
            <a:r>
              <a:rPr lang="cs-CZ" dirty="0"/>
              <a:t> to </a:t>
            </a:r>
            <a:r>
              <a:rPr lang="cs-CZ" dirty="0" err="1"/>
              <a:t>edit</a:t>
            </a:r>
            <a:r>
              <a:rPr lang="cs-CZ" dirty="0"/>
              <a:t> Master </a:t>
            </a:r>
            <a:r>
              <a:rPr lang="cs-CZ" dirty="0" err="1"/>
              <a:t>title</a:t>
            </a:r>
            <a:r>
              <a:rPr lang="cs-CZ" dirty="0"/>
              <a:t> style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811696" y="1567219"/>
            <a:ext cx="3972303" cy="4957867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latin typeface="Lato" panose="020F0502020204030203" pitchFamily="34" charset="0"/>
              </a:defRPr>
            </a:lvl1pPr>
            <a:lvl2pPr marL="1027113" indent="-458788" algn="l">
              <a:buSzPct val="100000"/>
              <a:buFont typeface="Arial" charset="0"/>
              <a:buChar char="•"/>
              <a:defRPr sz="2400" cap="none" spc="-100" baseline="0">
                <a:latin typeface="Lato" panose="020F0502020204030203" pitchFamily="34" charset="0"/>
              </a:defRPr>
            </a:lvl2pPr>
            <a:lvl3pPr marL="1484313" indent="-454025" algn="l">
              <a:buSzPct val="100000"/>
              <a:buFont typeface="Arial" charset="0"/>
              <a:buChar char="•"/>
              <a:defRPr sz="1800" cap="none" spc="0" baseline="0">
                <a:latin typeface="Lato" panose="020F0502020204030203" pitchFamily="34" charset="0"/>
              </a:defRPr>
            </a:lvl3pPr>
            <a:lvl4pPr marL="1941513" indent="-458788" algn="l">
              <a:buSzPct val="100000"/>
              <a:buFont typeface="Arial" charset="0"/>
              <a:buChar char="•"/>
              <a:defRPr sz="1400" cap="none" spc="0" baseline="0">
                <a:latin typeface="Lato" panose="020F0502020204030203" pitchFamily="34" charset="0"/>
              </a:defRPr>
            </a:lvl4pPr>
            <a:lvl5pPr marL="2398713" indent="-454025" algn="l">
              <a:buSzPct val="100000"/>
              <a:buFont typeface="Arial" charset="0"/>
              <a:buChar char="•"/>
              <a:defRPr sz="1100" cap="none" spc="0" baseline="0">
                <a:latin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821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3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79" y="5698071"/>
            <a:ext cx="4031537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3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</a:t>
            </a:r>
            <a:r>
              <a:rPr lang="en-US" dirty="0"/>
              <a:t>Instagram</a:t>
            </a:r>
          </a:p>
        </p:txBody>
      </p:sp>
      <p:sp>
        <p:nvSpPr>
          <p:cNvPr id="15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chemeClr val="bg1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626399" y="5698070"/>
            <a:ext cx="396228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ctr">
              <a:buSzPct val="125000"/>
              <a:buFontTx/>
              <a:buBlip>
                <a:blip r:embed="rId4"/>
              </a:buBlip>
              <a:defRPr sz="2400" b="1" i="0" cap="none" spc="-100" baseline="0">
                <a:solidFill>
                  <a:schemeClr val="bg1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cs-CZ" dirty="0"/>
              <a:t>Your</a:t>
            </a:r>
            <a:r>
              <a:rPr lang="en-US" dirty="0"/>
              <a:t> section’s</a:t>
            </a:r>
            <a:r>
              <a:rPr lang="cs-CZ" dirty="0"/>
              <a:t> Facebook</a:t>
            </a:r>
            <a:endParaRPr lang="en-US" dirty="0"/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5550B341-7306-4203-9237-11C5EBE39A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805" y="1242876"/>
            <a:ext cx="4778390" cy="18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3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6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360000" y="381264"/>
            <a:ext cx="3990058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360000" y="1569855"/>
            <a:ext cx="3990058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3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228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3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900531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2000" cy="6900530"/>
          </a:xfrm>
        </p:spPr>
        <p:txBody>
          <a:bodyPr/>
          <a:lstStyle/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6" name="Title Placeholder 13"/>
          <p:cNvSpPr>
            <a:spLocks noGrp="1"/>
          </p:cNvSpPr>
          <p:nvPr>
            <p:ph type="title"/>
          </p:nvPr>
        </p:nvSpPr>
        <p:spPr>
          <a:xfrm>
            <a:off x="4811697" y="381264"/>
            <a:ext cx="3972302" cy="11885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cap="none" spc="-200" baseline="0">
                <a:solidFill>
                  <a:srgbClr val="00AEE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811697" y="1569855"/>
            <a:ext cx="3972302" cy="4571409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571500" algn="l">
              <a:buSzPct val="100000"/>
              <a:buFontTx/>
              <a:buBlip>
                <a:blip r:embed="rId4"/>
              </a:buBlip>
              <a:defRPr sz="3200" b="1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7113" indent="-449263" algn="l">
              <a:buSzPct val="100000"/>
              <a:buFont typeface="Arial" charset="0"/>
              <a:buChar char="•"/>
              <a:defRPr sz="240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2pPr>
            <a:lvl3pPr marL="1484313" indent="-449263" algn="l">
              <a:buSzPct val="100000"/>
              <a:buFont typeface="Arial" charset="0"/>
              <a:buChar char="•"/>
              <a:defRPr sz="18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3pPr>
            <a:lvl4pPr marL="1941513" indent="-449263" algn="l">
              <a:buSzPct val="100000"/>
              <a:buFont typeface="Arial" charset="0"/>
              <a:buChar char="•"/>
              <a:defRPr sz="14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4pPr>
            <a:lvl5pPr marL="2398713" indent="-449263" algn="l">
              <a:buSzPct val="100000"/>
              <a:buFont typeface="Arial" charset="0"/>
              <a:buChar char="•"/>
              <a:defRPr sz="1100" cap="none" spc="0" baseline="0">
                <a:solidFill>
                  <a:srgbClr val="00AEEF"/>
                </a:solidFill>
                <a:latin typeface="Lato" panose="020F0502020204030203" pitchFamily="34" charset="0"/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2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245" y="1242876"/>
            <a:ext cx="4605509" cy="17878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sp>
        <p:nvSpPr>
          <p:cNvPr id="9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5886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403225" algn="ctr">
              <a:buSzPct val="125000"/>
              <a:buFontTx/>
              <a:buBlip>
                <a:blip r:embed="rId5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@</a:t>
            </a:r>
            <a:r>
              <a:rPr lang="cs-CZ" dirty="0"/>
              <a:t>Your </a:t>
            </a:r>
            <a:r>
              <a:rPr lang="en-US" dirty="0"/>
              <a:t>Instagram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643080" y="5698071"/>
            <a:ext cx="3928920" cy="509415"/>
          </a:xfrm>
          <a:prstGeom prst="rect">
            <a:avLst/>
          </a:prstGeom>
        </p:spPr>
        <p:txBody>
          <a:bodyPr anchor="t">
            <a:normAutofit/>
          </a:bodyPr>
          <a:lstStyle>
            <a:lvl1pPr marL="571500" indent="-341313" algn="ctr">
              <a:buSzPct val="125000"/>
              <a:buFontTx/>
              <a:buBlip>
                <a:blip r:embed="rId6"/>
              </a:buBlip>
              <a:defRPr sz="2400" b="1" i="0" cap="none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1028689" indent="-571500" algn="l">
              <a:buSzPct val="100000"/>
              <a:buFont typeface="Arial" charset="0"/>
              <a:buChar char="•"/>
              <a:defRPr sz="2400" cap="none" spc="-200" baseline="0">
                <a:solidFill>
                  <a:srgbClr val="00AEEF"/>
                </a:solidFill>
              </a:defRPr>
            </a:lvl2pPr>
            <a:lvl3pPr marL="1485877" indent="-571500" algn="l">
              <a:buSzPct val="100000"/>
              <a:buFont typeface="Arial" charset="0"/>
              <a:buChar char="•"/>
              <a:defRPr sz="1800" cap="none" spc="-100" baseline="0">
                <a:solidFill>
                  <a:srgbClr val="00AEEF"/>
                </a:solidFill>
              </a:defRPr>
            </a:lvl3pPr>
            <a:lvl4pPr marL="1943066" indent="-571500" algn="l">
              <a:buSzPct val="100000"/>
              <a:buFont typeface="Arial" charset="0"/>
              <a:buChar char="•"/>
              <a:defRPr sz="1400" cap="none" spc="-100" baseline="0">
                <a:solidFill>
                  <a:srgbClr val="00AEEF"/>
                </a:solidFill>
              </a:defRPr>
            </a:lvl4pPr>
            <a:lvl5pPr marL="2400254" indent="-571500" algn="l">
              <a:buSzPct val="100000"/>
              <a:buFont typeface="Arial" charset="0"/>
              <a:buChar char="•"/>
              <a:defRPr sz="1100" cap="none" spc="-100" baseline="0">
                <a:solidFill>
                  <a:srgbClr val="00AEEF"/>
                </a:solidFill>
              </a:defRPr>
            </a:lvl5pPr>
          </a:lstStyle>
          <a:p>
            <a:pPr lvl="0"/>
            <a:r>
              <a:rPr lang="en-US" dirty="0"/>
              <a:t>/</a:t>
            </a:r>
            <a:r>
              <a:rPr lang="cs-CZ" dirty="0"/>
              <a:t>Your Facebook</a:t>
            </a:r>
            <a:endParaRPr lang="en-US" dirty="0"/>
          </a:p>
        </p:txBody>
      </p:sp>
      <p:sp>
        <p:nvSpPr>
          <p:cNvPr id="16" name="Title 5"/>
          <p:cNvSpPr>
            <a:spLocks noGrp="1"/>
          </p:cNvSpPr>
          <p:nvPr>
            <p:ph type="title" hasCustomPrompt="1"/>
          </p:nvPr>
        </p:nvSpPr>
        <p:spPr>
          <a:xfrm>
            <a:off x="643080" y="1242877"/>
            <a:ext cx="7891200" cy="323482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cap="none" spc="-100" baseline="0">
                <a:solidFill>
                  <a:srgbClr val="00AEEF"/>
                </a:solidFill>
                <a:latin typeface="Kelson Sans" panose="02000500000000000000" pitchFamily="50" charset="0"/>
              </a:defRPr>
            </a:lvl1pPr>
          </a:lstStyle>
          <a:p>
            <a:r>
              <a:rPr lang="cs-CZ" dirty="0" err="1"/>
              <a:t>Your</a:t>
            </a:r>
            <a:r>
              <a:rPr lang="cs-CZ" dirty="0"/>
              <a:t> </a:t>
            </a:r>
            <a:r>
              <a:rPr lang="cs-CZ" dirty="0" err="1"/>
              <a:t>email@section.esn.org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43080" y="4477702"/>
            <a:ext cx="7891200" cy="568711"/>
          </a:xfrm>
        </p:spPr>
        <p:txBody>
          <a:bodyPr anchor="t">
            <a:normAutofit/>
          </a:bodyPr>
          <a:lstStyle>
            <a:lvl1pPr marL="0" indent="0" algn="ctr">
              <a:buFont typeface="Arial" charset="0"/>
              <a:buNone/>
              <a:defRPr sz="3200" i="1" spc="-100" baseline="0">
                <a:solidFill>
                  <a:srgbClr val="00AEEF"/>
                </a:solidFill>
                <a:latin typeface="Lato" panose="020F050202020403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Your position | ESN section/country</a:t>
            </a:r>
          </a:p>
        </p:txBody>
      </p:sp>
    </p:spTree>
    <p:extLst>
      <p:ext uri="{BB962C8B-B14F-4D97-AF65-F5344CB8AC3E}">
        <p14:creationId xmlns:p14="http://schemas.microsoft.com/office/powerpoint/2010/main" val="1597141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2" presetClass="entr" presetSubtype="4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25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24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10.tiff"/><Relationship Id="rId5" Type="http://schemas.openxmlformats.org/officeDocument/2006/relationships/slideLayout" Target="../slideLayouts/slideLayout1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1.emf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8.tiff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image" Target="../media/image19.tiff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11.emf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image" Target="../media/image20.jpeg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4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99" cy="7060190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79899" y="6776198"/>
            <a:ext cx="9286043" cy="283992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000" y="0"/>
            <a:ext cx="1260000" cy="1260000"/>
          </a:xfrm>
          <a:prstGeom prst="rect">
            <a:avLst/>
          </a:prstGeom>
        </p:spPr>
      </p:pic>
      <p:sp>
        <p:nvSpPr>
          <p:cNvPr id="11" name="Title Placeholder 10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0" y="218577"/>
            <a:ext cx="2596181" cy="1007813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AEEF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rgbClr val="00AEEF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8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09" r:id="rId3"/>
    <p:sldLayoutId id="2147483740" r:id="rId4"/>
    <p:sldLayoutId id="2147483739" r:id="rId5"/>
    <p:sldLayoutId id="2147483716" r:id="rId6"/>
    <p:sldLayoutId id="2147483717" r:id="rId7"/>
    <p:sldLayoutId id="2147483733" r:id="rId8"/>
    <p:sldLayoutId id="2147483683" r:id="rId9"/>
    <p:sldLayoutId id="2147483784" r:id="rId10"/>
    <p:sldLayoutId id="2147483785" r:id="rId11"/>
    <p:sldLayoutId id="2147483786" r:id="rId12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rgbClr val="00AEEF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rgbClr val="00AEEF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8113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2587" y="-2261"/>
            <a:ext cx="1265526" cy="126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7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708" r:id="rId3"/>
    <p:sldLayoutId id="2147483747" r:id="rId4"/>
    <p:sldLayoutId id="2147483746" r:id="rId5"/>
    <p:sldLayoutId id="2147483719" r:id="rId6"/>
    <p:sldLayoutId id="2147483720" r:id="rId7"/>
    <p:sldLayoutId id="2147483734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7AC1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04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C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8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2E31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1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66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47B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1" cstate="screen">
            <a:alphaModFix amt="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14" name="Title Placeholder 13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99" y="218578"/>
            <a:ext cx="2385451" cy="926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5350" y="-1"/>
            <a:ext cx="1260000" cy="1260000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3706427" y="6406865"/>
            <a:ext cx="173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Kelson Sans" panose="02000500000000000000" pitchFamily="50" charset="0"/>
              </a:rPr>
              <a:t>ixesn.fr</a:t>
            </a:r>
            <a:endParaRPr lang="en-GB" sz="1800" dirty="0">
              <a:solidFill>
                <a:schemeClr val="bg1"/>
              </a:solidFill>
              <a:latin typeface="Kelson Sans" panose="02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90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</p:sldLayoutIdLst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xStyles>
    <p:titleStyle>
      <a:lvl1pPr algn="ctr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Kelson Sans" panose="02000500000000000000" pitchFamily="50" charset="0"/>
          <a:ea typeface="+mj-ea"/>
          <a:cs typeface="+mj-cs"/>
        </a:defRPr>
      </a:lvl1pPr>
    </p:titleStyle>
    <p:bodyStyle>
      <a:lvl1pPr marL="0" indent="0" algn="ctr" defTabSz="914377" rtl="0" eaLnBrk="1" latinLnBrk="0" hangingPunct="1">
        <a:lnSpc>
          <a:spcPct val="90000"/>
        </a:lnSpc>
        <a:spcBef>
          <a:spcPts val="1000"/>
        </a:spcBef>
        <a:buSzPct val="150000"/>
        <a:buFont typeface="Arial" panose="020B0604020202020204" pitchFamily="34" charset="0"/>
        <a:buNone/>
        <a:defRPr sz="4400" b="0" kern="1200" cap="none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1pPr>
      <a:lvl2pPr marL="457189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2pPr>
      <a:lvl3pPr marL="914377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3pPr>
      <a:lvl4pPr marL="1371566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4pPr>
      <a:lvl5pPr marL="1828754" indent="0" algn="ctr" defTabSz="914377" rtl="0" eaLnBrk="1" latinLnBrk="0" hangingPunct="1">
        <a:lnSpc>
          <a:spcPct val="90000"/>
        </a:lnSpc>
        <a:spcBef>
          <a:spcPts val="500"/>
        </a:spcBef>
        <a:buSzPct val="150000"/>
        <a:buFont typeface="Arial" panose="020B0604020202020204" pitchFamily="34" charset="0"/>
        <a:buNone/>
        <a:defRPr sz="4400" b="0" kern="1200" cap="all" baseline="0">
          <a:solidFill>
            <a:schemeClr val="bg1"/>
          </a:solidFill>
          <a:latin typeface="Kelson Sans" panose="02000500000000000000" pitchFamily="50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buddysystem@ixesn.fr" TargetMode="External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400" y="1970171"/>
            <a:ext cx="7891200" cy="2084234"/>
          </a:xfrm>
        </p:spPr>
        <p:txBody>
          <a:bodyPr/>
          <a:lstStyle/>
          <a:p>
            <a:r>
              <a:rPr lang="en-US" dirty="0"/>
              <a:t>Bloc-notes time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400" y="4054405"/>
            <a:ext cx="7891200" cy="1655762"/>
          </a:xfrm>
        </p:spPr>
        <p:txBody>
          <a:bodyPr/>
          <a:lstStyle/>
          <a:p>
            <a:r>
              <a:rPr lang="en-US" i="1" dirty="0"/>
              <a:t>A </a:t>
            </a:r>
            <a:r>
              <a:rPr lang="en-US" i="1" dirty="0" err="1"/>
              <a:t>vos</a:t>
            </a:r>
            <a:r>
              <a:rPr lang="en-US" i="1" dirty="0"/>
              <a:t> </a:t>
            </a:r>
            <a:r>
              <a:rPr lang="en-US" i="1" dirty="0" err="1"/>
              <a:t>stylos</a:t>
            </a:r>
            <a:r>
              <a:rPr lang="en-US" i="1" dirty="0"/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4148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700808"/>
            <a:ext cx="5040560" cy="395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95251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897370"/>
            <a:ext cx="3286125" cy="4844498"/>
          </a:xfrm>
        </p:spPr>
        <p:txBody>
          <a:bodyPr anchor="ctr">
            <a:noAutofit/>
          </a:bodyPr>
          <a:lstStyle/>
          <a:p>
            <a:pPr algn="r"/>
            <a:r>
              <a:rPr lang="fr-FR" sz="2400" dirty="0"/>
              <a:t>Nouvelle plateforme en ligne et fonctionnelle !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Un énorme </a:t>
            </a:r>
            <a:r>
              <a:rPr lang="fr-FR" sz="2400" u="sng" dirty="0"/>
              <a:t>MERCI</a:t>
            </a:r>
            <a:r>
              <a:rPr lang="fr-FR" sz="2400" dirty="0"/>
              <a:t> à :</a:t>
            </a:r>
            <a:br>
              <a:rPr lang="fr-FR" sz="2400" dirty="0"/>
            </a:br>
            <a:r>
              <a:rPr lang="fr-FR" sz="2400" dirty="0"/>
              <a:t>- </a:t>
            </a:r>
            <a:r>
              <a:rPr lang="fr-FR" sz="2400" dirty="0" err="1"/>
              <a:t>Jérém</a:t>
            </a:r>
            <a:r>
              <a:rPr lang="fr-FR" sz="2400" dirty="0"/>
              <a:t> de Lille</a:t>
            </a:r>
            <a:br>
              <a:rPr lang="fr-FR" sz="2400" dirty="0"/>
            </a:br>
            <a:r>
              <a:rPr lang="fr-FR" sz="2400" dirty="0"/>
              <a:t>- Rémy de Lille</a:t>
            </a:r>
            <a:br>
              <a:rPr lang="fr-FR" sz="2400" dirty="0"/>
            </a:br>
            <a:r>
              <a:rPr lang="fr-FR" sz="2400" dirty="0"/>
              <a:t>- Valentin de Lille</a:t>
            </a:r>
            <a:br>
              <a:rPr lang="fr-FR" sz="2400" dirty="0"/>
            </a:br>
            <a:r>
              <a:rPr lang="fr-FR" sz="2400" dirty="0"/>
              <a:t>- Guillaume de Toulouse</a:t>
            </a:r>
            <a:br>
              <a:rPr lang="fr-FR" sz="2400" dirty="0"/>
            </a:br>
            <a:br>
              <a:rPr lang="fr-FR" sz="2400" dirty="0"/>
            </a:br>
            <a:r>
              <a:rPr lang="fr-FR" sz="2400" dirty="0"/>
              <a:t>Pour l’aide cet été à </a:t>
            </a:r>
            <a:r>
              <a:rPr lang="fr-FR" sz="2400" dirty="0" err="1"/>
              <a:t>débugguer</a:t>
            </a:r>
            <a:r>
              <a:rPr lang="fr-FR" sz="2400" dirty="0"/>
              <a:t> la plateforme.</a:t>
            </a:r>
            <a:endParaRPr sz="2400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125" y="690719"/>
            <a:ext cx="5730875" cy="5257800"/>
          </a:xfrm>
        </p:spPr>
      </p:pic>
    </p:spTree>
    <p:extLst>
      <p:ext uri="{BB962C8B-B14F-4D97-AF65-F5344CB8AC3E}">
        <p14:creationId xmlns:p14="http://schemas.microsoft.com/office/powerpoint/2010/main" val="1729318061"/>
      </p:ext>
    </p:extLst>
  </p:cSld>
  <p:clrMapOvr>
    <a:masterClrMapping/>
  </p:clrMapOvr>
  <p:transition spd="med"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>
            <a:spLocks noGrp="1"/>
          </p:cNvSpPr>
          <p:nvPr>
            <p:ph type="title" idx="4294967295"/>
          </p:nvPr>
        </p:nvSpPr>
        <p:spPr>
          <a:xfrm>
            <a:off x="2797175" y="404813"/>
            <a:ext cx="6346825" cy="581025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Nouvelle Team</a:t>
            </a:r>
            <a:endParaRPr sz="3600" dirty="0"/>
          </a:p>
        </p:txBody>
      </p:sp>
      <p:graphicFrame>
        <p:nvGraphicFramePr>
          <p:cNvPr id="2" name="Diagramme 1"/>
          <p:cNvGraphicFramePr/>
          <p:nvPr>
            <p:extLst/>
          </p:nvPr>
        </p:nvGraphicFramePr>
        <p:xfrm>
          <a:off x="971600" y="1488728"/>
          <a:ext cx="6936432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0589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idx="4294967295"/>
          </p:nvPr>
        </p:nvSpPr>
        <p:spPr>
          <a:xfrm>
            <a:off x="685800" y="1470714"/>
            <a:ext cx="7772400" cy="1778000"/>
          </a:xfrm>
        </p:spPr>
        <p:txBody>
          <a:bodyPr/>
          <a:lstStyle/>
          <a:p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!</a:t>
            </a:r>
            <a:endParaRPr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4294967295"/>
          </p:nvPr>
        </p:nvSpPr>
        <p:spPr>
          <a:xfrm>
            <a:off x="1008856" y="3473452"/>
            <a:ext cx="7126287" cy="1584325"/>
          </a:xfrm>
        </p:spPr>
        <p:txBody>
          <a:bodyPr>
            <a:normAutofit/>
          </a:bodyPr>
          <a:lstStyle/>
          <a:p>
            <a:r>
              <a:rPr lang="fr-FR" sz="2800" dirty="0"/>
              <a:t>On chercher un </a:t>
            </a:r>
            <a:r>
              <a:rPr lang="fr-FR" sz="2800" b="1" u="sng" dirty="0"/>
              <a:t>SUPER </a:t>
            </a:r>
            <a:r>
              <a:rPr lang="fr-FR" sz="2800" b="1" u="sng" dirty="0" err="1"/>
              <a:t>buddy</a:t>
            </a:r>
            <a:r>
              <a:rPr lang="fr-FR" sz="2800" b="1" u="sng" dirty="0"/>
              <a:t> </a:t>
            </a:r>
            <a:r>
              <a:rPr lang="fr-FR" sz="2800" b="1" u="sng" dirty="0" err="1"/>
              <a:t>coordinator</a:t>
            </a:r>
            <a:r>
              <a:rPr lang="fr-FR" sz="2800" dirty="0"/>
              <a:t> !</a:t>
            </a:r>
          </a:p>
          <a:p>
            <a:r>
              <a:rPr lang="fr-FR" sz="2800" dirty="0"/>
              <a:t>Plus d’info venez voir l’équipe ou sur </a:t>
            </a:r>
            <a:r>
              <a:rPr lang="fr-FR" sz="2800" dirty="0">
                <a:solidFill>
                  <a:srgbClr val="00B0F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buddysystem@ixesn.fr</a:t>
            </a:r>
            <a:endParaRPr lang="fr-FR" sz="2800" dirty="0">
              <a:solidFill>
                <a:srgbClr val="00B0F0"/>
              </a:solidFill>
            </a:endParaRPr>
          </a:p>
          <a:p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78020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A48654-2A45-4766-A80E-C73161243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Allez les voir !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502065-91F3-40E9-9ABA-DD40B5DBB2D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Chaque membre du bureau se tient à votre disposition dans le couloir pour détailler les points mentionnés</a:t>
            </a:r>
          </a:p>
          <a:p>
            <a:r>
              <a:rPr lang="fr-FR" dirty="0"/>
              <a:t>N’hésitez pas à circuler entre eux pour faire le plein d’informations !</a:t>
            </a:r>
          </a:p>
        </p:txBody>
      </p:sp>
    </p:spTree>
    <p:extLst>
      <p:ext uri="{BB962C8B-B14F-4D97-AF65-F5344CB8AC3E}">
        <p14:creationId xmlns:p14="http://schemas.microsoft.com/office/powerpoint/2010/main" val="423252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24FF3ED-BDB3-4263-BBAD-8C8BF186C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0881" y="712790"/>
            <a:ext cx="6302237" cy="4864963"/>
          </a:xfrm>
        </p:spPr>
        <p:txBody>
          <a:bodyPr>
            <a:normAutofit/>
          </a:bodyPr>
          <a:lstStyle/>
          <a:p>
            <a:r>
              <a:rPr lang="fr-FR" sz="10300" dirty="0"/>
              <a:t>GUESS THE SIZE OF THE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F5096D2-DAFE-48AA-9CF8-B92E06DB37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88571">
            <a:off x="2000212" y="3990994"/>
            <a:ext cx="5143574" cy="31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4C6FF60C-4551-4B3D-A6A5-24548762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Charlotte &amp; Clément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202E2BD-7777-451F-A78A-1EDA9757B16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956391"/>
            <a:ext cx="7886700" cy="4571409"/>
          </a:xfrm>
        </p:spPr>
        <p:txBody>
          <a:bodyPr>
            <a:normAutofit/>
          </a:bodyPr>
          <a:lstStyle/>
          <a:p>
            <a:r>
              <a:rPr lang="fr-FR" dirty="0"/>
              <a:t>Evénement anniversaire : 7-8 décembre</a:t>
            </a:r>
          </a:p>
          <a:p>
            <a:r>
              <a:rPr lang="fr-FR" dirty="0"/>
              <a:t>Relations avec les partenaires</a:t>
            </a:r>
          </a:p>
          <a:p>
            <a:r>
              <a:rPr lang="fr-FR" dirty="0"/>
              <a:t>Communauté de présidents</a:t>
            </a:r>
          </a:p>
          <a:p>
            <a:r>
              <a:rPr lang="fr-FR" dirty="0"/>
              <a:t>Animation du CA</a:t>
            </a:r>
          </a:p>
          <a:p>
            <a:r>
              <a:rPr lang="fr-FR" dirty="0"/>
              <a:t>Etude « Pratiques collaboratives »</a:t>
            </a:r>
          </a:p>
          <a:p>
            <a:r>
              <a:rPr lang="fr-FR" dirty="0"/>
              <a:t>Nuits des Etudiants du Monde</a:t>
            </a:r>
          </a:p>
          <a:p>
            <a:r>
              <a:rPr lang="fr-FR" dirty="0"/>
              <a:t>Des assos pour expérimenter la « Valorisation »</a:t>
            </a:r>
          </a:p>
        </p:txBody>
      </p:sp>
    </p:spTree>
    <p:extLst>
      <p:ext uri="{BB962C8B-B14F-4D97-AF65-F5344CB8AC3E}">
        <p14:creationId xmlns:p14="http://schemas.microsoft.com/office/powerpoint/2010/main" val="214000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D0A7E-64E8-479A-BA5B-C61561A73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Fadile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191850-23E2-4AFB-85B4-8A973E28F40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Comité TPM</a:t>
            </a:r>
          </a:p>
          <a:p>
            <a:r>
              <a:rPr lang="fr-FR" dirty="0" err="1"/>
              <a:t>Webshop</a:t>
            </a:r>
            <a:r>
              <a:rPr lang="fr-FR" dirty="0"/>
              <a:t> : après les chaussettes, les tongs</a:t>
            </a:r>
          </a:p>
          <a:p>
            <a:r>
              <a:rPr lang="fr-FR" dirty="0"/>
              <a:t>Partenariats</a:t>
            </a:r>
          </a:p>
          <a:p>
            <a:r>
              <a:rPr lang="fr-FR" dirty="0"/>
              <a:t>Accompagnement des associations</a:t>
            </a:r>
          </a:p>
          <a:p>
            <a:r>
              <a:rPr lang="fr-FR" dirty="0"/>
              <a:t>Stratégie pour 2019</a:t>
            </a:r>
          </a:p>
        </p:txBody>
      </p:sp>
    </p:spTree>
    <p:extLst>
      <p:ext uri="{BB962C8B-B14F-4D97-AF65-F5344CB8AC3E}">
        <p14:creationId xmlns:p14="http://schemas.microsoft.com/office/powerpoint/2010/main" val="265712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01C3F-E1A0-4215-B349-644C18F5D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Julien &amp; Jean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0873686-7D10-43A6-ADED-21F4194BBF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Régionalisation</a:t>
            </a:r>
          </a:p>
          <a:p>
            <a:r>
              <a:rPr lang="fr-FR" dirty="0"/>
              <a:t>Suivi des associations</a:t>
            </a:r>
          </a:p>
          <a:p>
            <a:r>
              <a:rPr lang="fr-FR" dirty="0"/>
              <a:t>Recrutement des associations</a:t>
            </a:r>
          </a:p>
          <a:p>
            <a:r>
              <a:rPr lang="fr-FR" dirty="0"/>
              <a:t>Communauté des RL</a:t>
            </a:r>
          </a:p>
          <a:p>
            <a:r>
              <a:rPr lang="fr-FR" dirty="0"/>
              <a:t>NP de mars (15-17 mars)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72072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77C3D1-F7F0-42AE-A537-D5067B819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Rachel &amp; Louise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6EB53C2-F7E5-4B49-BBC8-13D916582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Coordination de l’organisation d’événements nationaux</a:t>
            </a:r>
          </a:p>
          <a:p>
            <a:r>
              <a:rPr lang="fr-FR" dirty="0"/>
              <a:t>Formation des bénévoles du réseau</a:t>
            </a:r>
          </a:p>
          <a:p>
            <a:r>
              <a:rPr lang="fr-FR" dirty="0" err="1"/>
              <a:t>Pallotour</a:t>
            </a:r>
            <a:endParaRPr lang="fr-FR" dirty="0"/>
          </a:p>
          <a:p>
            <a:r>
              <a:rPr lang="fr-FR" dirty="0"/>
              <a:t>Formation des animateurs</a:t>
            </a:r>
          </a:p>
        </p:txBody>
      </p:sp>
    </p:spTree>
    <p:extLst>
      <p:ext uri="{BB962C8B-B14F-4D97-AF65-F5344CB8AC3E}">
        <p14:creationId xmlns:p14="http://schemas.microsoft.com/office/powerpoint/2010/main" val="62244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41D0F-5D91-4B5F-A4ED-CF3E8D5E3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Alizée &amp; Isabelle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52C1ED5-2B4C-4A69-A882-BDF35EEB5A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10 ans d’ESN France</a:t>
            </a:r>
          </a:p>
          <a:p>
            <a:pPr lvl="1"/>
            <a:r>
              <a:rPr lang="fr-FR" dirty="0"/>
              <a:t>Campagnes / Vidéos participatives</a:t>
            </a:r>
          </a:p>
          <a:p>
            <a:pPr lvl="1"/>
            <a:r>
              <a:rPr lang="fr-FR" dirty="0" err="1"/>
              <a:t>Aftermovie</a:t>
            </a:r>
            <a:r>
              <a:rPr lang="fr-FR" dirty="0"/>
              <a:t> / Evénement de clôture</a:t>
            </a:r>
          </a:p>
          <a:p>
            <a:r>
              <a:rPr lang="fr-FR" dirty="0"/>
              <a:t>Stratégie pour 2019</a:t>
            </a:r>
          </a:p>
          <a:p>
            <a:pPr lvl="1"/>
            <a:r>
              <a:rPr lang="fr-FR" dirty="0"/>
              <a:t>Site &amp; réseaux sociaux</a:t>
            </a:r>
          </a:p>
          <a:p>
            <a:pPr lvl="1"/>
            <a:r>
              <a:rPr lang="fr-FR" dirty="0"/>
              <a:t>Nouveaux médiums</a:t>
            </a:r>
          </a:p>
          <a:p>
            <a:pPr lvl="1"/>
            <a:r>
              <a:rPr lang="fr-FR" dirty="0"/>
              <a:t>Comités</a:t>
            </a:r>
          </a:p>
          <a:p>
            <a:r>
              <a:rPr lang="fr-FR" dirty="0"/>
              <a:t>Les 10 règles de la VP communication</a:t>
            </a:r>
          </a:p>
          <a:p>
            <a:r>
              <a:rPr lang="fr-FR" dirty="0"/>
              <a:t>Distribution des kits « Tickets pour le Monde »</a:t>
            </a:r>
          </a:p>
        </p:txBody>
      </p:sp>
    </p:spTree>
    <p:extLst>
      <p:ext uri="{BB962C8B-B14F-4D97-AF65-F5344CB8AC3E}">
        <p14:creationId xmlns:p14="http://schemas.microsoft.com/office/powerpoint/2010/main" val="19069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9A1AD7-E834-49CB-8FCA-678F1EEFE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Jordan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6B5F51E-BE02-4DBD-AD7C-055413C328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fr-FR" dirty="0"/>
              <a:t>Evénements internationaux</a:t>
            </a:r>
          </a:p>
          <a:p>
            <a:pPr lvl="1"/>
            <a:r>
              <a:rPr lang="fr-FR" dirty="0"/>
              <a:t>CNR Riga</a:t>
            </a:r>
          </a:p>
          <a:p>
            <a:pPr lvl="1"/>
            <a:r>
              <a:rPr lang="fr-FR" dirty="0"/>
              <a:t>SWEP Porto</a:t>
            </a:r>
          </a:p>
          <a:p>
            <a:pPr lvl="1"/>
            <a:r>
              <a:rPr lang="fr-FR" dirty="0"/>
              <a:t>CND </a:t>
            </a:r>
            <a:r>
              <a:rPr lang="fr-FR" dirty="0" err="1"/>
              <a:t>Bucharest</a:t>
            </a:r>
            <a:r>
              <a:rPr lang="fr-FR" dirty="0"/>
              <a:t> : </a:t>
            </a:r>
            <a:r>
              <a:rPr lang="fr-FR" dirty="0" err="1"/>
              <a:t>soon</a:t>
            </a:r>
            <a:endParaRPr lang="fr-FR" dirty="0"/>
          </a:p>
          <a:p>
            <a:r>
              <a:rPr lang="fr-FR" dirty="0" err="1"/>
              <a:t>ESNReview</a:t>
            </a:r>
            <a:endParaRPr lang="fr-FR" dirty="0"/>
          </a:p>
          <a:p>
            <a:r>
              <a:rPr lang="fr-FR" dirty="0"/>
              <a:t>Causes of ESN</a:t>
            </a:r>
          </a:p>
          <a:p>
            <a:r>
              <a:rPr lang="fr-FR" dirty="0"/>
              <a:t>Coopération</a:t>
            </a:r>
          </a:p>
          <a:p>
            <a:r>
              <a:rPr lang="fr-FR" dirty="0"/>
              <a:t>Social Inclusion Week : 19 </a:t>
            </a:r>
            <a:r>
              <a:rPr lang="fr-FR" dirty="0" err="1"/>
              <a:t>Nov</a:t>
            </a:r>
            <a:r>
              <a:rPr lang="fr-FR" dirty="0"/>
              <a:t> – 3 </a:t>
            </a:r>
            <a:r>
              <a:rPr lang="fr-FR" dirty="0" err="1"/>
              <a:t>Dec</a:t>
            </a: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1687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an dir="u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1" y="27416"/>
            <a:ext cx="4665802" cy="1025320"/>
          </a:xfrm>
        </p:spPr>
        <p:txBody>
          <a:bodyPr/>
          <a:lstStyle/>
          <a:p>
            <a:r>
              <a:rPr lang="fr-FR" dirty="0"/>
              <a:t>IT international</a:t>
            </a:r>
            <a:endParaRPr dirty="0"/>
          </a:p>
        </p:txBody>
      </p:sp>
      <p:sp>
        <p:nvSpPr>
          <p:cNvPr id="6" name="ZoneTexte 5"/>
          <p:cNvSpPr txBox="1"/>
          <p:nvPr/>
        </p:nvSpPr>
        <p:spPr>
          <a:xfrm>
            <a:off x="0" y="1052736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</a:rPr>
              <a:t>New </a:t>
            </a:r>
            <a:r>
              <a:rPr lang="fr-FR" sz="2800" b="1" dirty="0" err="1">
                <a:solidFill>
                  <a:schemeClr val="bg1"/>
                </a:solidFill>
              </a:rPr>
              <a:t>ESNcard.org</a:t>
            </a:r>
            <a:endParaRPr lang="fr-FR" sz="2800" b="1" dirty="0">
              <a:solidFill>
                <a:schemeClr val="bg1"/>
              </a:solidFill>
            </a:endParaRPr>
          </a:p>
          <a:p>
            <a:r>
              <a:rPr lang="fr-FR" sz="2800" b="1" dirty="0">
                <a:solidFill>
                  <a:schemeClr val="bg1"/>
                </a:solidFill>
              </a:rPr>
              <a:t>New </a:t>
            </a:r>
            <a:r>
              <a:rPr lang="fr-FR" sz="2800" b="1" dirty="0" err="1">
                <a:solidFill>
                  <a:schemeClr val="bg1"/>
                </a:solidFill>
              </a:rPr>
              <a:t>Galaxy</a:t>
            </a:r>
            <a:endParaRPr lang="fr-FR" sz="28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5737"/>
            <a:ext cx="6010000" cy="46622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802" y="27416"/>
            <a:ext cx="4592870" cy="390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094466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519363" y="115888"/>
            <a:ext cx="6624637" cy="1143000"/>
          </a:xfrm>
        </p:spPr>
        <p:txBody>
          <a:bodyPr/>
          <a:lstStyle/>
          <a:p>
            <a:r>
              <a:rPr lang="fr-FR" dirty="0"/>
              <a:t>RGPD</a:t>
            </a:r>
            <a:endParaRPr dirty="0"/>
          </a:p>
        </p:txBody>
      </p:sp>
      <p:sp>
        <p:nvSpPr>
          <p:cNvPr id="7" name="ZoneTexte 6"/>
          <p:cNvSpPr txBox="1"/>
          <p:nvPr/>
        </p:nvSpPr>
        <p:spPr>
          <a:xfrm>
            <a:off x="158877" y="1287631"/>
            <a:ext cx="3619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7AC143"/>
                </a:solidFill>
              </a:rPr>
              <a:t>Nouvelle accord de consentement crée sur tous les modules.</a:t>
            </a:r>
          </a:p>
          <a:p>
            <a:endParaRPr lang="fr-FR" sz="2000" b="1" dirty="0">
              <a:solidFill>
                <a:srgbClr val="7AC143"/>
              </a:solidFill>
            </a:endParaRPr>
          </a:p>
          <a:p>
            <a:r>
              <a:rPr lang="fr-FR" sz="2000" b="1" dirty="0">
                <a:solidFill>
                  <a:srgbClr val="7AC143"/>
                </a:solidFill>
                <a:sym typeface="Wingdings"/>
              </a:rPr>
              <a:t>Mail important envoyé  Que faire et pourquoi </a:t>
            </a:r>
          </a:p>
          <a:p>
            <a:endParaRPr lang="fr-FR" sz="2000" b="1" dirty="0">
              <a:solidFill>
                <a:srgbClr val="7AC143"/>
              </a:solidFill>
              <a:sym typeface="Wingdings"/>
            </a:endParaRPr>
          </a:p>
          <a:p>
            <a:r>
              <a:rPr lang="fr-FR" sz="2000" b="1" dirty="0">
                <a:solidFill>
                  <a:srgbClr val="7AC143"/>
                </a:solidFill>
                <a:sym typeface="Wingdings"/>
              </a:rPr>
              <a:t>Divers évolutions mineures à venir sur le module bénévoles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25631"/>
            <a:ext cx="1524000" cy="1524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839" y="2199609"/>
            <a:ext cx="5520161" cy="465763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1546" y="5221649"/>
            <a:ext cx="36196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7AC143"/>
                </a:solidFill>
                <a:sym typeface="Wingdings"/>
              </a:rPr>
              <a:t>CLIQUEZ SUR LE BOUTON POUR NETTOYER VOS ADHERENTS DE L’ANNEE DERNIERE !!!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61" y="-27919"/>
            <a:ext cx="6604992" cy="505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3064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Full colour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CF11709-88FF-454D-9C74-EA618BDC3008}"/>
    </a:ext>
  </a:extLst>
</a:theme>
</file>

<file path=ppt/theme/theme2.xml><?xml version="1.0" encoding="utf-8"?>
<a:theme xmlns:a="http://schemas.openxmlformats.org/drawingml/2006/main" name="Cya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C517721A-A65F-4E1E-9B63-2FCFDB310913}"/>
    </a:ext>
  </a:extLst>
</a:theme>
</file>

<file path=ppt/theme/theme3.xml><?xml version="1.0" encoding="utf-8"?>
<a:theme xmlns:a="http://schemas.openxmlformats.org/drawingml/2006/main" name="Gree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6FAEED28-0889-4A25-BF3C-4C2AE78711C7}"/>
    </a:ext>
  </a:extLst>
</a:theme>
</file>

<file path=ppt/theme/theme4.xml><?xml version="1.0" encoding="utf-8"?>
<a:theme xmlns:a="http://schemas.openxmlformats.org/drawingml/2006/main" name="Magenta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3E8B9842-C8F7-408D-979F-9719B0E122CB}"/>
    </a:ext>
  </a:extLst>
</a:theme>
</file>

<file path=ppt/theme/theme5.xml><?xml version="1.0" encoding="utf-8"?>
<a:theme xmlns:a="http://schemas.openxmlformats.org/drawingml/2006/main" name="Dark Blu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48A3D2-C350-42C8-9828-6F28CA742774}"/>
    </a:ext>
  </a:extLst>
</a:theme>
</file>

<file path=ppt/theme/theme6.xml><?xml version="1.0" encoding="utf-8"?>
<a:theme xmlns:a="http://schemas.openxmlformats.org/drawingml/2006/main" name="Orang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FAEDF74F-C4AF-4482-88EE-AFE8A0EEF1A4}" vid="{4B6730EE-F6E9-41F1-BD3E-E63EBACCE31B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powerpoint ESN France</Template>
  <TotalTime>186</TotalTime>
  <Words>458</Words>
  <Application>Microsoft Office PowerPoint</Application>
  <PresentationFormat>Affichage à l'écran (4:3)</PresentationFormat>
  <Paragraphs>99</Paragraphs>
  <Slides>15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15</vt:i4>
      </vt:variant>
    </vt:vector>
  </HeadingPairs>
  <TitlesOfParts>
    <vt:vector size="26" baseType="lpstr">
      <vt:lpstr>Lato</vt:lpstr>
      <vt:lpstr>Kelson Sans</vt:lpstr>
      <vt:lpstr>Arial</vt:lpstr>
      <vt:lpstr>Calibri</vt:lpstr>
      <vt:lpstr>Wingdings</vt:lpstr>
      <vt:lpstr>Full colours</vt:lpstr>
      <vt:lpstr>Cyan</vt:lpstr>
      <vt:lpstr>Green</vt:lpstr>
      <vt:lpstr>Magenta</vt:lpstr>
      <vt:lpstr>Dark Blue</vt:lpstr>
      <vt:lpstr>Orange</vt:lpstr>
      <vt:lpstr>Bloc-notes time</vt:lpstr>
      <vt:lpstr>Charlotte &amp; Clément </vt:lpstr>
      <vt:lpstr>Fadile</vt:lpstr>
      <vt:lpstr>Julien &amp; Jean</vt:lpstr>
      <vt:lpstr>Rachel &amp; Louise</vt:lpstr>
      <vt:lpstr>Alizée &amp; Isabelle</vt:lpstr>
      <vt:lpstr>Jordan</vt:lpstr>
      <vt:lpstr>IT international</vt:lpstr>
      <vt:lpstr>RGPD</vt:lpstr>
      <vt:lpstr>Présentation PowerPoint</vt:lpstr>
      <vt:lpstr>Nouvelle plateforme en ligne et fonctionnelle !  Un énorme MERCI à : - Jérém de Lille - Rémy de Lille - Valentin de Lille - Guillaume de Toulouse  Pour l’aide cet été à débugguer la plateforme.</vt:lpstr>
      <vt:lpstr>Nouvelle Team</vt:lpstr>
      <vt:lpstr>We need you !</vt:lpstr>
      <vt:lpstr>Allez les voir !</vt:lpstr>
      <vt:lpstr>GUESS THE SIZE OF THE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Bloc-notes time</dc:title>
  <dc:creator>Rémy RAES</dc:creator>
  <cp:lastModifiedBy>Rémy RAES</cp:lastModifiedBy>
  <cp:revision>32</cp:revision>
  <dcterms:created xsi:type="dcterms:W3CDTF">2018-11-03T13:51:18Z</dcterms:created>
  <dcterms:modified xsi:type="dcterms:W3CDTF">2018-11-03T16:58:05Z</dcterms:modified>
</cp:coreProperties>
</file>