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8" r:id="rId2"/>
    <p:sldMasterId id="2147483684" r:id="rId3"/>
    <p:sldMasterId id="2147483692" r:id="rId4"/>
    <p:sldMasterId id="2147483696" r:id="rId5"/>
    <p:sldMasterId id="2147483710" r:id="rId6"/>
  </p:sldMasterIdLst>
  <p:handoutMasterIdLst>
    <p:handoutMasterId r:id="rId13"/>
  </p:handoutMasterIdLst>
  <p:sldIdLst>
    <p:sldId id="262" r:id="rId7"/>
    <p:sldId id="257" r:id="rId8"/>
    <p:sldId id="258" r:id="rId9"/>
    <p:sldId id="259" r:id="rId10"/>
    <p:sldId id="261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292D78"/>
    <a:srgbClr val="2E3192"/>
    <a:srgbClr val="F47B20"/>
    <a:srgbClr val="00AEEF"/>
    <a:srgbClr val="E5722A"/>
    <a:srgbClr val="00B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83" autoAdjust="0"/>
    <p:restoredTop sz="50139"/>
  </p:normalViewPr>
  <p:slideViewPr>
    <p:cSldViewPr snapToGrid="0">
      <p:cViewPr>
        <p:scale>
          <a:sx n="133" d="100"/>
          <a:sy n="133" d="100"/>
        </p:scale>
        <p:origin x="5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31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2CE37-FBF0-8944-9D6D-E5A56202BF65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4E4C2-7586-7F4E-BD5F-B130DE816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6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5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43080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41" y="143949"/>
            <a:ext cx="3643562" cy="14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kern="1200"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56391"/>
            <a:ext cx="7886700" cy="457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3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" y="0"/>
            <a:ext cx="2458456" cy="9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emf"/><Relationship Id="rId8" Type="http://schemas.openxmlformats.org/officeDocument/2006/relationships/image" Target="../media/image3.png"/><Relationship Id="rId9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jpeg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6" Type="http://schemas.openxmlformats.org/officeDocument/2006/relationships/image" Target="../media/image1.jpeg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6" Type="http://schemas.openxmlformats.org/officeDocument/2006/relationships/image" Target="../media/image1.jpeg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theme" Target="../theme/theme5.xml"/><Relationship Id="rId6" Type="http://schemas.openxmlformats.org/officeDocument/2006/relationships/image" Target="../media/image1.jpeg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theme" Target="../theme/theme6.xml"/><Relationship Id="rId6" Type="http://schemas.openxmlformats.org/officeDocument/2006/relationships/image" Target="../media/image1.jpeg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" y="0"/>
            <a:ext cx="2458456" cy="9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709" r:id="rId3"/>
    <p:sldLayoutId id="2147483683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rgbClr val="00BDF3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8" r:id="rId3"/>
    <p:sldLayoutId id="2147483691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AC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4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7" r:id="rId3"/>
    <p:sldLayoutId id="2147483687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706" r:id="rId3"/>
    <p:sldLayoutId id="2147483695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3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5" r:id="rId3"/>
    <p:sldLayoutId id="2147483699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7B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0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6" Type="http://schemas.openxmlformats.org/officeDocument/2006/relationships/image" Target="../media/image13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ESN UK </a:t>
            </a:r>
            <a:br>
              <a:rPr lang="fr-FR" dirty="0" smtClean="0"/>
            </a:br>
            <a:r>
              <a:rPr lang="fr-FR" sz="4800" i="1" dirty="0" smtClean="0"/>
              <a:t>Publications Update</a:t>
            </a:r>
            <a:endParaRPr lang="fr-FR" sz="4800" i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76471" y="6141493"/>
            <a:ext cx="7886700" cy="469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b="1" i="0" kern="1200" cap="none" spc="-400" baseline="0">
                <a:solidFill>
                  <a:srgbClr val="00BDF3"/>
                </a:solidFill>
                <a:latin typeface="Kelson Sans" panose="02000500000000000000" pitchFamily="50" charset="0"/>
                <a:ea typeface="+mj-ea"/>
                <a:cs typeface="+mj-cs"/>
              </a:defRPr>
            </a:lvl1pPr>
          </a:lstStyle>
          <a:p>
            <a:r>
              <a:rPr lang="fr-FR" sz="1800" b="0" spc="0" dirty="0" smtClean="0">
                <a:solidFill>
                  <a:srgbClr val="EC008C"/>
                </a:solidFill>
                <a:latin typeface="MagdaClean" pitchFamily="50" charset="0"/>
              </a:rPr>
              <a:t>Madalina Cretu</a:t>
            </a:r>
            <a:r>
              <a:rPr lang="fr-FR" sz="1800" b="0" spc="0" dirty="0" smtClean="0">
                <a:solidFill>
                  <a:srgbClr val="EC008C"/>
                </a:solidFill>
                <a:latin typeface="MagdaClean" pitchFamily="50" charset="0"/>
              </a:rPr>
              <a:t> </a:t>
            </a:r>
            <a:r>
              <a:rPr lang="fr-FR" sz="1800" b="0" spc="0" dirty="0" smtClean="0">
                <a:solidFill>
                  <a:srgbClr val="EC008C"/>
                </a:solidFill>
                <a:latin typeface="MagdaClean" pitchFamily="50" charset="0"/>
              </a:rPr>
              <a:t>– </a:t>
            </a:r>
            <a:r>
              <a:rPr lang="fr-FR" sz="1800" b="0" spc="0" dirty="0" smtClean="0">
                <a:solidFill>
                  <a:srgbClr val="EC008C"/>
                </a:solidFill>
                <a:latin typeface="MagdaClean" pitchFamily="50" charset="0"/>
              </a:rPr>
              <a:t>madalina.cretu93@gmail.com</a:t>
            </a:r>
            <a:endParaRPr lang="en-US" sz="700" b="0" spc="0" dirty="0">
              <a:solidFill>
                <a:srgbClr val="EC008C"/>
              </a:solidFill>
              <a:latin typeface="MagdaClea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775" y="1476787"/>
            <a:ext cx="7886700" cy="4864963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spc="0" dirty="0" smtClean="0"/>
              <a:t>Who am I?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600" dirty="0" smtClean="0"/>
              <a:t>-</a:t>
            </a:r>
            <a:r>
              <a:rPr lang="en-GB" sz="3600" b="0" spc="0" dirty="0" smtClean="0"/>
              <a:t>Madalina Cretu (</a:t>
            </a:r>
            <a:r>
              <a:rPr lang="en-GB" sz="3600" b="0" spc="0" dirty="0" err="1" smtClean="0"/>
              <a:t>Maddy</a:t>
            </a:r>
            <a:r>
              <a:rPr lang="en-GB" sz="3600" b="0" spc="0" dirty="0" smtClean="0"/>
              <a:t>)</a:t>
            </a:r>
            <a:r>
              <a:rPr lang="en-GB" sz="3600" b="0" dirty="0" smtClean="0"/>
              <a:t/>
            </a:r>
            <a:br>
              <a:rPr lang="en-GB" sz="3600" b="0" dirty="0" smtClean="0"/>
            </a:br>
            <a:r>
              <a:rPr lang="en-GB" sz="3600" b="0" dirty="0" smtClean="0"/>
              <a:t>-</a:t>
            </a:r>
            <a:r>
              <a:rPr lang="en-GB" sz="3600" b="0" spc="0" dirty="0" smtClean="0"/>
              <a:t>22 years old</a:t>
            </a:r>
            <a:br>
              <a:rPr lang="en-GB" sz="3600" b="0" spc="0" dirty="0" smtClean="0"/>
            </a:br>
            <a:r>
              <a:rPr lang="en-GB" sz="4000" b="0" spc="0" dirty="0" smtClean="0"/>
              <a:t/>
            </a:r>
            <a:br>
              <a:rPr lang="en-GB" sz="4000" b="0" spc="0" dirty="0" smtClean="0"/>
            </a:br>
            <a:r>
              <a:rPr lang="en-GB" sz="4000" b="0" spc="0" dirty="0" smtClean="0"/>
              <a:t/>
            </a:r>
            <a:br>
              <a:rPr lang="en-GB" sz="4000" b="0" spc="0" dirty="0" smtClean="0"/>
            </a:br>
            <a:r>
              <a:rPr lang="en-GB" sz="4000" b="0" spc="0" dirty="0" smtClean="0"/>
              <a:t>				  </a:t>
            </a:r>
            <a:r>
              <a:rPr lang="en-GB" sz="3600" b="0" spc="0" dirty="0" smtClean="0"/>
              <a:t>=&gt; Erasmus+</a:t>
            </a:r>
            <a:r>
              <a:rPr lang="en-GB" sz="6700" dirty="0"/>
              <a:t/>
            </a:r>
            <a:br>
              <a:rPr lang="en-GB" sz="6700" dirty="0"/>
            </a:br>
            <a:r>
              <a:rPr lang="en-GB" sz="6700" dirty="0" smtClean="0"/>
              <a:t/>
            </a:r>
            <a:br>
              <a:rPr lang="en-GB" sz="6700" dirty="0" smtClean="0"/>
            </a:br>
            <a:r>
              <a:rPr lang="en-US" sz="3600" dirty="0" smtClean="0"/>
              <a:t>-</a:t>
            </a:r>
            <a:r>
              <a:rPr lang="en-US" sz="3600" b="0" spc="0" dirty="0" smtClean="0"/>
              <a:t>Former ESN UK Publications Specialist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Picture 2" descr="m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" b="8146"/>
          <a:stretch/>
        </p:blipFill>
        <p:spPr>
          <a:xfrm>
            <a:off x="6633410" y="1476787"/>
            <a:ext cx="1519784" cy="2265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nimated-Flag-Romani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4046960"/>
            <a:ext cx="1066800" cy="702246"/>
          </a:xfrm>
          <a:prstGeom prst="rect">
            <a:avLst/>
          </a:prstGeom>
        </p:spPr>
      </p:pic>
      <p:pic>
        <p:nvPicPr>
          <p:cNvPr id="6" name="Picture 5" descr="Animated-Flag-Franc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046960"/>
            <a:ext cx="1079500" cy="710606"/>
          </a:xfrm>
          <a:prstGeom prst="rect">
            <a:avLst/>
          </a:prstGeom>
        </p:spPr>
      </p:pic>
      <p:pic>
        <p:nvPicPr>
          <p:cNvPr id="7" name="Picture 6" descr="Animated-Flag-United-Kingdom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38600"/>
            <a:ext cx="1079500" cy="710606"/>
          </a:xfrm>
          <a:prstGeom prst="rect">
            <a:avLst/>
          </a:prstGeom>
        </p:spPr>
      </p:pic>
      <p:pic>
        <p:nvPicPr>
          <p:cNvPr id="8" name="Picture 7" descr="University-of-Southampton 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226094"/>
            <a:ext cx="2362200" cy="62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02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spc="0" dirty="0" smtClean="0"/>
              <a:t/>
            </a:r>
            <a:br>
              <a:rPr lang="en-US" sz="3600" spc="0" dirty="0" smtClean="0"/>
            </a:br>
            <a:r>
              <a:rPr lang="en-US" sz="3600" spc="0" dirty="0" smtClean="0"/>
              <a:t>Publications </a:t>
            </a:r>
            <a:r>
              <a:rPr lang="en-US" sz="3600" spc="0" dirty="0"/>
              <a:t>Specialist Position: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0" spc="0" dirty="0"/>
              <a:t>-</a:t>
            </a:r>
            <a:r>
              <a:rPr lang="en-US" sz="3200" b="0" spc="0" dirty="0" smtClean="0"/>
              <a:t>ESN </a:t>
            </a:r>
            <a:r>
              <a:rPr lang="en-US" sz="3200" b="0" spc="0" dirty="0"/>
              <a:t>UK’s </a:t>
            </a:r>
            <a:r>
              <a:rPr lang="en-US" sz="3200" b="0" spc="0" dirty="0" smtClean="0"/>
              <a:t>Newsletter</a:t>
            </a:r>
            <a:r>
              <a:rPr lang="en-US" sz="3200" b="0" spc="0" dirty="0"/>
              <a:t>. </a:t>
            </a:r>
            <a:r>
              <a:rPr lang="en-US" sz="3200" b="0" spc="0" dirty="0" smtClean="0"/>
              <a:t/>
            </a:r>
            <a:br>
              <a:rPr lang="en-US" sz="3200" b="0" spc="0" dirty="0" smtClean="0"/>
            </a:br>
            <a:r>
              <a:rPr lang="en-US" sz="3200" b="0" spc="0" dirty="0"/>
              <a:t/>
            </a:r>
            <a:br>
              <a:rPr lang="en-US" sz="3200" b="0" spc="0" dirty="0"/>
            </a:br>
            <a:r>
              <a:rPr lang="en-US" sz="3200" b="0" spc="0" dirty="0" smtClean="0"/>
              <a:t>-Represent </a:t>
            </a:r>
            <a:r>
              <a:rPr lang="en-US" sz="3200" b="0" spc="0" dirty="0"/>
              <a:t>and promote ESN UK at official events</a:t>
            </a:r>
            <a:r>
              <a:rPr lang="en-US" sz="3200" b="0" spc="0" dirty="0" smtClean="0"/>
              <a:t>.</a:t>
            </a:r>
            <a:br>
              <a:rPr lang="en-US" sz="3200" b="0" spc="0" dirty="0" smtClean="0"/>
            </a:br>
            <a:r>
              <a:rPr lang="en-US" sz="3200" b="0" spc="0" dirty="0"/>
              <a:t/>
            </a:r>
            <a:br>
              <a:rPr lang="en-US" sz="3200" b="0" spc="0" dirty="0"/>
            </a:br>
            <a:r>
              <a:rPr lang="en-US" sz="3200" b="0" spc="0" dirty="0"/>
              <a:t>-</a:t>
            </a:r>
            <a:r>
              <a:rPr lang="en-US" sz="3200" b="0" spc="0" dirty="0" smtClean="0"/>
              <a:t>Update </a:t>
            </a:r>
            <a:r>
              <a:rPr lang="en-US" sz="3200" b="0" spc="0" dirty="0"/>
              <a:t>the </a:t>
            </a:r>
            <a:r>
              <a:rPr lang="en-US" sz="3200" b="0" i="1" spc="0" dirty="0"/>
              <a:t>Press Room</a:t>
            </a:r>
            <a:r>
              <a:rPr lang="en-US" sz="3200" b="0" spc="0" dirty="0" smtClean="0"/>
              <a:t>.</a:t>
            </a:r>
            <a:br>
              <a:rPr lang="en-US" sz="3200" b="0" spc="0" dirty="0" smtClean="0"/>
            </a:br>
            <a:r>
              <a:rPr lang="en-US" sz="3200" b="0" spc="0" dirty="0"/>
              <a:t/>
            </a:r>
            <a:br>
              <a:rPr lang="en-US" sz="3200" b="0" spc="0" dirty="0"/>
            </a:br>
            <a:r>
              <a:rPr lang="en-US" sz="3200" b="0" spc="0" dirty="0" smtClean="0"/>
              <a:t>-Recruit </a:t>
            </a:r>
            <a:r>
              <a:rPr lang="en-US" sz="3200" b="0" spc="0" dirty="0"/>
              <a:t>potential writers</a:t>
            </a:r>
            <a:r>
              <a:rPr lang="en-US" sz="3200" b="0" spc="0" dirty="0" smtClean="0"/>
              <a:t>.</a:t>
            </a:r>
            <a:br>
              <a:rPr lang="en-US" sz="3200" b="0" spc="0" dirty="0" smtClean="0"/>
            </a:br>
            <a:r>
              <a:rPr lang="en-US" sz="3200" b="0" spc="0" dirty="0"/>
              <a:t/>
            </a:r>
            <a:br>
              <a:rPr lang="en-US" sz="3200" b="0" spc="0" dirty="0"/>
            </a:br>
            <a:r>
              <a:rPr lang="en-US" sz="3200" b="0" spc="0" dirty="0" smtClean="0"/>
              <a:t>-Local </a:t>
            </a:r>
            <a:r>
              <a:rPr lang="en-US" sz="3200" b="0" spc="0" dirty="0"/>
              <a:t>level – new writing projects.</a:t>
            </a:r>
            <a:br>
              <a:rPr lang="en-US" sz="3200" b="0" spc="0" dirty="0"/>
            </a:br>
            <a:r>
              <a:rPr lang="en-US" sz="3200" dirty="0"/>
              <a:t/>
            </a:r>
            <a:br>
              <a:rPr lang="en-US" sz="3200" dirty="0"/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049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5277" y="1424539"/>
            <a:ext cx="7886700" cy="4433044"/>
          </a:xfrm>
        </p:spPr>
        <p:txBody>
          <a:bodyPr>
            <a:normAutofit/>
          </a:bodyPr>
          <a:lstStyle/>
          <a:p>
            <a:pPr algn="l"/>
            <a:r>
              <a:rPr lang="en-US" sz="3200" spc="0" dirty="0" smtClean="0"/>
              <a:t>Local Project: </a:t>
            </a:r>
            <a:br>
              <a:rPr lang="en-US" sz="3200" spc="0" dirty="0" smtClean="0"/>
            </a:br>
            <a:r>
              <a:rPr lang="en-US" sz="3200" spc="0" dirty="0" smtClean="0"/>
              <a:t>ESN Southampton Erasmus+ Blog</a:t>
            </a:r>
            <a:r>
              <a:rPr lang="en-US" sz="3600" spc="0" dirty="0" smtClean="0"/>
              <a:t/>
            </a:r>
            <a:br>
              <a:rPr lang="en-US" sz="3600" spc="0" dirty="0" smtClean="0"/>
            </a:br>
            <a:r>
              <a:rPr lang="en-US" sz="2900" spc="0" dirty="0" smtClean="0"/>
              <a:t/>
            </a:r>
            <a:br>
              <a:rPr lang="en-US" sz="2900" spc="0" dirty="0" smtClean="0"/>
            </a:br>
            <a:r>
              <a:rPr lang="en-US" sz="2900" b="0" spc="0" dirty="0" smtClean="0"/>
              <a:t>-Articles written by Erasmus+ students.</a:t>
            </a:r>
            <a:br>
              <a:rPr lang="en-US" sz="2900" b="0" spc="0" dirty="0" smtClean="0"/>
            </a:br>
            <a:r>
              <a:rPr lang="en-US" sz="2900" b="0" spc="0" dirty="0" smtClean="0"/>
              <a:t/>
            </a:r>
            <a:br>
              <a:rPr lang="en-US" sz="2900" b="0" spc="0" dirty="0" smtClean="0"/>
            </a:br>
            <a:r>
              <a:rPr lang="en-US" sz="2900" b="0" spc="0" dirty="0" smtClean="0"/>
              <a:t>-Active participation from Erasmus students.</a:t>
            </a:r>
            <a:br>
              <a:rPr lang="en-US" sz="2900" b="0" spc="0" dirty="0" smtClean="0"/>
            </a:br>
            <a:r>
              <a:rPr lang="en-US" sz="2900" b="0" spc="0" dirty="0" smtClean="0"/>
              <a:t/>
            </a:r>
            <a:br>
              <a:rPr lang="en-US" sz="2900" b="0" spc="0" dirty="0" smtClean="0"/>
            </a:br>
            <a:r>
              <a:rPr lang="en-US" sz="2900" b="0" spc="0" dirty="0" smtClean="0"/>
              <a:t>-Mobility promoted to home students.</a:t>
            </a:r>
            <a:br>
              <a:rPr lang="en-US" sz="2900" b="0" spc="0" dirty="0" smtClean="0"/>
            </a:br>
            <a:r>
              <a:rPr lang="en-US" sz="2900" b="0" spc="0" dirty="0" smtClean="0"/>
              <a:t/>
            </a:r>
            <a:br>
              <a:rPr lang="en-US" sz="2900" b="0" spc="0" dirty="0" smtClean="0"/>
            </a:br>
            <a:r>
              <a:rPr lang="en-US" sz="2900" b="0" spc="0" dirty="0" smtClean="0"/>
              <a:t>-Website traffic increased.</a:t>
            </a:r>
            <a:r>
              <a:rPr lang="en-US" sz="2900" spc="0" dirty="0" smtClean="0"/>
              <a:t/>
            </a:r>
            <a:br>
              <a:rPr lang="en-US" sz="2900" spc="0" dirty="0" smtClean="0"/>
            </a:br>
            <a:r>
              <a:rPr lang="en-US" sz="2900" spc="0" dirty="0" smtClean="0"/>
              <a:t/>
            </a:r>
            <a:br>
              <a:rPr lang="en-US" sz="2900" spc="0" dirty="0" smtClean="0"/>
            </a:br>
            <a:endParaRPr lang="fr-FR" sz="2900" dirty="0"/>
          </a:p>
        </p:txBody>
      </p:sp>
    </p:spTree>
    <p:extLst>
      <p:ext uri="{BB962C8B-B14F-4D97-AF65-F5344CB8AC3E}">
        <p14:creationId xmlns:p14="http://schemas.microsoft.com/office/powerpoint/2010/main" val="24033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1-11 at 11.20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3" y="1495792"/>
            <a:ext cx="8321752" cy="52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1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err="1" smtClean="0"/>
              <a:t>Thank</a:t>
            </a:r>
            <a:r>
              <a:rPr lang="fr-FR" sz="5400" dirty="0" smtClean="0"/>
              <a:t> </a:t>
            </a:r>
            <a:r>
              <a:rPr lang="fr-FR" sz="5400" dirty="0" err="1" smtClean="0"/>
              <a:t>you</a:t>
            </a:r>
            <a:r>
              <a:rPr lang="fr-FR" sz="5400" dirty="0" smtClean="0"/>
              <a:t> for </a:t>
            </a:r>
            <a:r>
              <a:rPr lang="fr-FR" sz="5400" dirty="0" err="1" smtClean="0"/>
              <a:t>your</a:t>
            </a:r>
            <a:r>
              <a:rPr lang="fr-FR" sz="5400" dirty="0" smtClean="0"/>
              <a:t> attention!</a:t>
            </a:r>
            <a:endParaRPr lang="fr-FR" sz="5400" dirty="0"/>
          </a:p>
        </p:txBody>
      </p:sp>
      <p:pic>
        <p:nvPicPr>
          <p:cNvPr id="3" name="Picture 2" descr="4ibKM7dr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1" y="5047136"/>
            <a:ext cx="1051560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N_Presentation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N_Presentation_Template" id="{8C2D9F8E-EEC1-C949-8216-691BB7C20A96}" vid="{B23C0CB7-ACA3-2242-BF67-4B5822C1CBAC}"/>
    </a:ext>
  </a:extLst>
</a:theme>
</file>

<file path=ppt/theme/theme2.xml><?xml version="1.0" encoding="utf-8"?>
<a:theme xmlns:a="http://schemas.openxmlformats.org/drawingml/2006/main" name="Cya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N_Presentation_Template" id="{8C2D9F8E-EEC1-C949-8216-691BB7C20A96}" vid="{58F95ED1-D381-E848-A43D-BA26F689261E}"/>
    </a:ext>
  </a:extLst>
</a:theme>
</file>

<file path=ppt/theme/theme3.xml><?xml version="1.0" encoding="utf-8"?>
<a:theme xmlns:a="http://schemas.openxmlformats.org/drawingml/2006/main" name="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N_Presentation_Template" id="{8C2D9F8E-EEC1-C949-8216-691BB7C20A96}" vid="{FB38C7B7-4A96-CB48-A8A7-E4907D62DBEB}"/>
    </a:ext>
  </a:extLst>
</a:theme>
</file>

<file path=ppt/theme/theme4.xml><?xml version="1.0" encoding="utf-8"?>
<a:theme xmlns:a="http://schemas.openxmlformats.org/drawingml/2006/main" name="Magent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N_Presentation_Template" id="{8C2D9F8E-EEC1-C949-8216-691BB7C20A96}" vid="{9543D352-9046-C340-82A0-24CCC21CD76B}"/>
    </a:ext>
  </a:extLst>
</a:theme>
</file>

<file path=ppt/theme/theme5.xml><?xml version="1.0" encoding="utf-8"?>
<a:theme xmlns:a="http://schemas.openxmlformats.org/drawingml/2006/main" name="Dark 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N_Presentation_Template" id="{8C2D9F8E-EEC1-C949-8216-691BB7C20A96}" vid="{058F1B41-6DD0-9E44-94A6-D0439E9A16B5}"/>
    </a:ext>
  </a:extLst>
</a:theme>
</file>

<file path=ppt/theme/theme6.xml><?xml version="1.0" encoding="utf-8"?>
<a:theme xmlns:a="http://schemas.openxmlformats.org/drawingml/2006/main" name="Oran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N_Presentation_Template" id="{8C2D9F8E-EEC1-C949-8216-691BB7C20A96}" vid="{655B86D7-9111-B54D-A816-8C0BA8D67E1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ESN_Presentation_Template</Template>
  <TotalTime>6129</TotalTime>
  <Words>15</Words>
  <Application>Microsoft Macintosh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Calibri</vt:lpstr>
      <vt:lpstr>Kelson Sans</vt:lpstr>
      <vt:lpstr>MagdaClean</vt:lpstr>
      <vt:lpstr>Arial</vt:lpstr>
      <vt:lpstr>ESN_Presentation_Template</vt:lpstr>
      <vt:lpstr>Cyan</vt:lpstr>
      <vt:lpstr>Green</vt:lpstr>
      <vt:lpstr>Magenta</vt:lpstr>
      <vt:lpstr>Dark Blue</vt:lpstr>
      <vt:lpstr>Orange</vt:lpstr>
      <vt:lpstr>ESN UK  Publications Update</vt:lpstr>
      <vt:lpstr>   Who am I?  -Madalina Cretu (Maddy) -22 years old         =&gt; Erasmus+  -Former ESN UK Publications Specialist  </vt:lpstr>
      <vt:lpstr> Publications Specialist Position:   -ESN UK’s Newsletter.   -Represent and promote ESN UK at official events.  -Update the Press Room.  -Recruit potential writers.  -Local level – new writing projects.  </vt:lpstr>
      <vt:lpstr>Local Project:  ESN Southampton Erasmus+ Blog  -Articles written by Erasmus+ students.  -Active participation from Erasmus students.  -Mobility promoted to home students.  -Website traffic increased.  </vt:lpstr>
      <vt:lpstr>PowerPoint Presentation</vt:lpstr>
      <vt:lpstr>Thank you for your attention!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Communication Gaffar Rampage for CNR Novi Sad 2015</dc:title>
  <dc:creator>Gaffar Rampage</dc:creator>
  <cp:lastModifiedBy>Madalina-Andreea Cretu</cp:lastModifiedBy>
  <cp:revision>46</cp:revision>
  <dcterms:created xsi:type="dcterms:W3CDTF">2015-09-15T17:48:37Z</dcterms:created>
  <dcterms:modified xsi:type="dcterms:W3CDTF">2016-02-17T19:59:15Z</dcterms:modified>
</cp:coreProperties>
</file>