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9"/>
  </p:notesMasterIdLst>
  <p:sldIdLst>
    <p:sldId id="256" r:id="rId2"/>
    <p:sldId id="269" r:id="rId3"/>
    <p:sldId id="274" r:id="rId4"/>
    <p:sldId id="271" r:id="rId5"/>
    <p:sldId id="272" r:id="rId6"/>
    <p:sldId id="273" r:id="rId7"/>
    <p:sldId id="276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Kelson Sans" panose="02000500000000000000" pitchFamily="50" charset="0"/>
      <p:regular r:id="rId14"/>
      <p:bold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5QycDC8puwW13YIrgeLThGy+X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1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Kelson Sans" panose="02000500000000000000" pitchFamily="50" charset="0"/>
                <a:ea typeface="Kelson Sans" panose="02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81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2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Kelson Sans" panose="02000500000000000000" pitchFamily="50" charset="0"/>
                <a:ea typeface="Kelson Sans" panose="02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82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3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Kelson Sans" panose="02000500000000000000" pitchFamily="50" charset="0"/>
                <a:ea typeface="Kelson Sans" panose="020005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86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86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86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86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86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86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Kelson Sans" panose="02000500000000000000" pitchFamily="50" charset="0"/>
                <a:ea typeface="Kelson Sans" panose="02000500000000000000" pitchFamily="50" charset="0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7" name="Google Shape;177;p86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86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86"/>
          <p:cNvPicPr preferRelativeResize="0"/>
          <p:nvPr/>
        </p:nvPicPr>
        <p:blipFill>
          <a:blip r:embed="rId3"/>
          <a:srcRect/>
          <a:stretch/>
        </p:blipFill>
        <p:spPr>
          <a:xfrm>
            <a:off x="2744872" y="1025257"/>
            <a:ext cx="3654255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87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87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87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87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87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35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35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35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35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35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8" name="Google Shape;148;p35"/>
          <p:cNvPicPr preferRelativeResize="0"/>
          <p:nvPr/>
        </p:nvPicPr>
        <p:blipFill>
          <a:blip r:embed="rId8"/>
          <a:srcRect/>
          <a:stretch/>
        </p:blipFill>
        <p:spPr>
          <a:xfrm>
            <a:off x="6964493" y="311993"/>
            <a:ext cx="1582478" cy="6627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@ixesn.fr" TargetMode="External"/><Relationship Id="rId2" Type="http://schemas.openxmlformats.org/officeDocument/2006/relationships/hyperlink" Target="mailto:comcom@ixesn.fr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pt-PT" dirty="0"/>
              <a:t>ComCom</a:t>
            </a:r>
            <a:endParaRPr dirty="0"/>
          </a:p>
        </p:txBody>
      </p:sp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PT" dirty="0"/>
              <a:t>Présentation du Comité Communication d’ESN France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617A7-FB89-4EC2-B6FC-CC494D52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COMCOM PORQUÉ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1B6AEC-D438-4049-82BE-DECC1309A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Soutenir la VP Com’ dans sa stratégie</a:t>
            </a:r>
          </a:p>
          <a:p>
            <a:r>
              <a:rPr lang="fr-FR" dirty="0"/>
              <a:t>Créer des beaux supports de com'</a:t>
            </a:r>
          </a:p>
          <a:p>
            <a:r>
              <a:rPr lang="fr-FR" dirty="0"/>
              <a:t>Aider les assos locales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7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577C8-2D40-4BB6-8166-EBADC1B2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PLUS FUN QUE PÔLE EMPLOI…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B2BF43-7737-4222-8861-95C4C8D26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Pôle Graphisme</a:t>
            </a:r>
          </a:p>
          <a:p>
            <a:r>
              <a:rPr lang="fr-FR" dirty="0"/>
              <a:t>Pôle Médias</a:t>
            </a:r>
          </a:p>
          <a:p>
            <a:r>
              <a:rPr lang="fr-FR" dirty="0"/>
              <a:t>Pôle Réseaux Sociaux</a:t>
            </a:r>
          </a:p>
          <a:p>
            <a:r>
              <a:rPr lang="fr-FR" dirty="0"/>
              <a:t>Pôle Aide aux Assos</a:t>
            </a:r>
          </a:p>
          <a:p>
            <a:r>
              <a:rPr lang="fr-FR" dirty="0"/>
              <a:t>Pôle Photos &amp; Vidéos</a:t>
            </a:r>
          </a:p>
        </p:txBody>
      </p:sp>
    </p:spTree>
    <p:extLst>
      <p:ext uri="{BB962C8B-B14F-4D97-AF65-F5344CB8AC3E}">
        <p14:creationId xmlns:p14="http://schemas.microsoft.com/office/powerpoint/2010/main" val="15243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A99FE-A0DB-4922-8748-088D0049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N’ATTENDS PLUS &amp; REJOINS-NOUS SI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245CB9-1F65-4754-99C0-634D0FCF2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13002"/>
            <a:ext cx="7886700" cy="4283491"/>
          </a:xfrm>
        </p:spPr>
        <p:txBody>
          <a:bodyPr>
            <a:normAutofit/>
          </a:bodyPr>
          <a:lstStyle/>
          <a:p>
            <a:r>
              <a:rPr lang="fr-FR" dirty="0"/>
              <a:t>Tu aimes dessiner</a:t>
            </a:r>
          </a:p>
          <a:p>
            <a:r>
              <a:rPr lang="fr-FR" dirty="0"/>
              <a:t>Tu </a:t>
            </a:r>
            <a:r>
              <a:rPr lang="fr-FR" dirty="0" err="1"/>
              <a:t>sé</a:t>
            </a:r>
            <a:r>
              <a:rPr lang="fr-FR" dirty="0"/>
              <a:t> </a:t>
            </a:r>
            <a:r>
              <a:rPr lang="fr-FR" dirty="0" err="1"/>
              <a:t>ekrir</a:t>
            </a:r>
            <a:r>
              <a:rPr lang="fr-FR" dirty="0"/>
              <a:t> </a:t>
            </a:r>
            <a:r>
              <a:rPr lang="fr-FR" dirty="0" err="1"/>
              <a:t>san</a:t>
            </a:r>
            <a:r>
              <a:rPr lang="fr-FR" dirty="0"/>
              <a:t> </a:t>
            </a:r>
            <a:r>
              <a:rPr lang="fr-FR" dirty="0" err="1"/>
              <a:t>fote</a:t>
            </a:r>
            <a:endParaRPr lang="fr-FR" dirty="0"/>
          </a:p>
          <a:p>
            <a:r>
              <a:rPr lang="fr-FR" dirty="0"/>
              <a:t>Tu sais prendre de jolies photos &amp; vidéos</a:t>
            </a:r>
          </a:p>
          <a:p>
            <a:r>
              <a:rPr lang="fr-FR" dirty="0"/>
              <a:t>Tu es fan de </a:t>
            </a:r>
            <a:r>
              <a:rPr lang="fr-FR" dirty="0" err="1"/>
              <a:t>memes</a:t>
            </a:r>
            <a:r>
              <a:rPr lang="fr-FR" dirty="0"/>
              <a:t> &amp; de gifs</a:t>
            </a:r>
          </a:p>
        </p:txBody>
      </p:sp>
    </p:spTree>
    <p:extLst>
      <p:ext uri="{BB962C8B-B14F-4D97-AF65-F5344CB8AC3E}">
        <p14:creationId xmlns:p14="http://schemas.microsoft.com/office/powerpoint/2010/main" val="24139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A99FE-A0DB-4922-8748-088D0049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NATAN PLUS &amp; REJOINS-NOUS SI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245CB9-1F65-4754-99C0-634D0FCF2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13002"/>
            <a:ext cx="7886700" cy="4283491"/>
          </a:xfrm>
        </p:spPr>
        <p:txBody>
          <a:bodyPr>
            <a:normAutofit/>
          </a:bodyPr>
          <a:lstStyle/>
          <a:p>
            <a:r>
              <a:rPr lang="fr-FR" dirty="0"/>
              <a:t>Tu aimes partager sur les réseaux sociaux</a:t>
            </a:r>
          </a:p>
          <a:p>
            <a:r>
              <a:rPr lang="fr-FR" dirty="0"/>
              <a:t>Tu sais monter des vidéos </a:t>
            </a:r>
          </a:p>
          <a:p>
            <a:r>
              <a:rPr lang="fr-FR" dirty="0"/>
              <a:t>Tu es fan de paillettes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2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CE68B-35AA-4BD8-AC97-302BB05E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5270"/>
            <a:ext cx="7886700" cy="1235787"/>
          </a:xfrm>
        </p:spPr>
        <p:txBody>
          <a:bodyPr>
            <a:normAutofit/>
          </a:bodyPr>
          <a:lstStyle/>
          <a:p>
            <a:r>
              <a:rPr lang="fr-FR" dirty="0"/>
              <a:t>ALORS VIENS METTRE DES PAILLETTES DANS NOTRE COMITÉ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3FAF52-37FF-493B-ADCA-25849E7D4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2720069"/>
            <a:ext cx="40862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DE86260B-4EB5-4CBD-AD40-46BE318F3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16262"/>
            <a:ext cx="6858000" cy="625475"/>
          </a:xfrm>
        </p:spPr>
        <p:txBody>
          <a:bodyPr/>
          <a:lstStyle/>
          <a:p>
            <a:r>
              <a:rPr lang="fr-FR" sz="4400" dirty="0"/>
              <a:t>REJOINS NOUS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3A8D18-5710-4CCD-B946-AE7C64BCA2E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68829" y="4198549"/>
            <a:ext cx="6858000" cy="1500522"/>
          </a:xfrm>
        </p:spPr>
        <p:txBody>
          <a:bodyPr/>
          <a:lstStyle/>
          <a:p>
            <a:r>
              <a:rPr lang="fr-FR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comcom@ixesn.fr</a:t>
            </a:r>
            <a:endParaRPr lang="fr-FR" sz="3600" dirty="0">
              <a:solidFill>
                <a:schemeClr val="bg1"/>
              </a:solidFill>
            </a:endParaRPr>
          </a:p>
          <a:p>
            <a:r>
              <a:rPr lang="fr-FR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communication@ixesn.fr</a:t>
            </a:r>
            <a:endParaRPr lang="fr-FR" sz="3600" dirty="0">
              <a:solidFill>
                <a:schemeClr val="bg1"/>
              </a:solidFill>
            </a:endParaRP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49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een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124</Words>
  <Application>Microsoft Office PowerPoint</Application>
  <PresentationFormat>Affichage à l'écran (4:3)</PresentationFormat>
  <Paragraphs>25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Kelson Sans</vt:lpstr>
      <vt:lpstr>Lato</vt:lpstr>
      <vt:lpstr>Arial</vt:lpstr>
      <vt:lpstr>Calibri</vt:lpstr>
      <vt:lpstr>Green</vt:lpstr>
      <vt:lpstr>ComCom</vt:lpstr>
      <vt:lpstr>COMCOM PORQUÉ ?</vt:lpstr>
      <vt:lpstr>BIEN PLUS FUN QUE PÔLE EMPLOI…</vt:lpstr>
      <vt:lpstr>N’ATTENDS PLUS &amp; REJOINS-NOUS SI :</vt:lpstr>
      <vt:lpstr>NATAN PLUS &amp; REJOINS-NOUS SI :</vt:lpstr>
      <vt:lpstr>ALORS VIENS METTRE DES PAILLETTES DANS NOTRE COMITÉ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Changeons le monde!</dc:title>
  <dc:creator>Margaux Gentil</dc:creator>
  <cp:lastModifiedBy>Margaux Gentil</cp:lastModifiedBy>
  <cp:revision>9</cp:revision>
  <dcterms:created xsi:type="dcterms:W3CDTF">2019-06-08T10:36:52Z</dcterms:created>
  <dcterms:modified xsi:type="dcterms:W3CDTF">2019-10-14T20:12:20Z</dcterms:modified>
</cp:coreProperties>
</file>