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15"/>
  </p:notesMasterIdLst>
  <p:handoutMasterIdLst>
    <p:handoutMasterId r:id="rId16"/>
  </p:handoutMasterIdLst>
  <p:sldIdLst>
    <p:sldId id="256" r:id="rId7"/>
    <p:sldId id="257" r:id="rId8"/>
    <p:sldId id="259" r:id="rId9"/>
    <p:sldId id="260" r:id="rId10"/>
    <p:sldId id="258" r:id="rId11"/>
    <p:sldId id="263" r:id="rId12"/>
    <p:sldId id="264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50000"/>
  </p:normalViewPr>
  <p:slideViewPr>
    <p:cSldViewPr snapToGrid="0">
      <p:cViewPr varScale="1">
        <p:scale>
          <a:sx n="72" d="100"/>
          <a:sy n="72" d="100"/>
        </p:scale>
        <p:origin x="-13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27/02/16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27/02/16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tiff"/><Relationship Id="rId3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tiff"/><Relationship Id="rId3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emf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tif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Relationship Id="rId3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Relationship Id="rId3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emf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tiff"/><Relationship Id="rId3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tiff"/><Relationship Id="rId3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emf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tif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tif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tiff"/><Relationship Id="rId3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tiff"/><Relationship Id="rId3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emf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tif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tif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Relationship Id="rId3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Relationship Id="rId3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emf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png"/><Relationship Id="rId5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97768"/>
            <a:ext cx="6696744" cy="11430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72A62-2C55-3242-9DB3-84665F92621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94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/</a:t>
            </a:r>
            <a:r>
              <a:rPr lang="cs-CZ" dirty="0" smtClean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tiff"/><Relationship Id="rId13" Type="http://schemas.openxmlformats.org/officeDocument/2006/relationships/image" Target="../media/image2.emf"/><Relationship Id="rId14" Type="http://schemas.openxmlformats.org/officeDocument/2006/relationships/image" Target="../media/image3.emf"/><Relationship Id="rId1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emf"/><Relationship Id="rId13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0.emf"/><Relationship Id="rId13" Type="http://schemas.openxmlformats.org/officeDocument/2006/relationships/image" Target="../media/image11.emf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tiff"/><Relationship Id="rId12" Type="http://schemas.openxmlformats.org/officeDocument/2006/relationships/image" Target="../media/image11.emf"/><Relationship Id="rId13" Type="http://schemas.openxmlformats.org/officeDocument/2006/relationships/image" Target="../media/image10.emf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tiff"/><Relationship Id="rId12" Type="http://schemas.openxmlformats.org/officeDocument/2006/relationships/image" Target="../media/image11.emf"/><Relationship Id="rId13" Type="http://schemas.openxmlformats.org/officeDocument/2006/relationships/image" Target="../media/image10.emf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eg"/><Relationship Id="rId12" Type="http://schemas.openxmlformats.org/officeDocument/2006/relationships/image" Target="../media/image11.emf"/><Relationship Id="rId13" Type="http://schemas.openxmlformats.org/officeDocument/2006/relationships/image" Target="../media/image10.emf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1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AEEF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  <p:sldLayoutId id="2147483784" r:id="rId10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0" y="3454399"/>
            <a:ext cx="7891200" cy="1218977"/>
          </a:xfrm>
        </p:spPr>
        <p:txBody>
          <a:bodyPr/>
          <a:lstStyle/>
          <a:p>
            <a:r>
              <a:rPr lang="en-US" dirty="0" smtClean="0"/>
              <a:t>ESN GERMANY</a:t>
            </a:r>
            <a:endParaRPr lang="en-US" dirty="0"/>
          </a:p>
        </p:txBody>
      </p:sp>
      <p:pic>
        <p:nvPicPr>
          <p:cNvPr id="5" name="Picture 4" descr="CG-9b5p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193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100" y="1257300"/>
            <a:ext cx="5003800" cy="513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Since 1990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29 Local Sections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2 Candidate Sections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11 Possible Candidate Sections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3 National Platforms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EC008C"/>
                </a:solidFill>
              </a:rPr>
              <a:t>January NP (General Meeting)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EC008C"/>
                </a:solidFill>
              </a:rPr>
              <a:t>Spring NP (Proposals and Workshop)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EC008C"/>
                </a:solidFill>
              </a:rPr>
              <a:t>Autumn NP (Training and Workshops)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2 Local Platforms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EC008C"/>
                </a:solidFill>
              </a:rPr>
              <a:t>Spring LP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EC008C"/>
                </a:solidFill>
              </a:rPr>
              <a:t>Autumn LP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2 National Events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rgbClr val="EC008C"/>
                </a:solidFill>
              </a:rPr>
              <a:t>ESNters</a:t>
            </a:r>
            <a:r>
              <a:rPr lang="en-US" dirty="0" smtClean="0">
                <a:solidFill>
                  <a:srgbClr val="EC008C"/>
                </a:solidFill>
              </a:rPr>
              <a:t> Dresden (Summer)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>
                <a:solidFill>
                  <a:srgbClr val="EC008C"/>
                </a:solidFill>
              </a:rPr>
              <a:t>ESNters</a:t>
            </a:r>
            <a:r>
              <a:rPr lang="en-US" dirty="0" smtClean="0">
                <a:solidFill>
                  <a:srgbClr val="EC008C"/>
                </a:solidFill>
              </a:rPr>
              <a:t> Berlin (Autumn)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1deutschlandk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0" y="1562100"/>
            <a:ext cx="2851150" cy="38113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1700" y="0"/>
            <a:ext cx="5410200" cy="1218977"/>
          </a:xfrm>
        </p:spPr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71700" y="0"/>
            <a:ext cx="5410200" cy="121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National Board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100" y="1257300"/>
            <a:ext cx="50038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9 Member Team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>
                <a:solidFill>
                  <a:srgbClr val="00BDF3"/>
                </a:solidFill>
              </a:rPr>
              <a:t>5 Board Members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President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Vice-President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rgbClr val="EC008C"/>
                </a:solidFill>
              </a:rPr>
              <a:t>Treasurer </a:t>
            </a:r>
            <a:endParaRPr lang="en-US" sz="2000" dirty="0" smtClean="0">
              <a:solidFill>
                <a:srgbClr val="EC008C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rgbClr val="EC008C"/>
                </a:solidFill>
              </a:rPr>
              <a:t>National Representative(NR</a:t>
            </a:r>
            <a:r>
              <a:rPr lang="en-US" sz="2000" dirty="0" smtClean="0">
                <a:solidFill>
                  <a:srgbClr val="EC008C"/>
                </a:solidFill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rgbClr val="EC008C"/>
                </a:solidFill>
              </a:rPr>
              <a:t>PR </a:t>
            </a:r>
            <a:r>
              <a:rPr lang="en-US" sz="2000" dirty="0" smtClean="0">
                <a:solidFill>
                  <a:srgbClr val="EC008C"/>
                </a:solidFill>
              </a:rPr>
              <a:t>Manager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AEEF"/>
                </a:solidFill>
              </a:rPr>
              <a:t>4 Support Members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Project Coordinator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Partnership Manager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Webmaster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Education Officer</a:t>
            </a:r>
            <a:endParaRPr lang="en-US" sz="2000" dirty="0">
              <a:solidFill>
                <a:srgbClr val="EC008C"/>
              </a:solidFill>
            </a:endParaRPr>
          </a:p>
          <a:p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pPr lvl="1"/>
            <a:r>
              <a:rPr lang="en-US" sz="2000" dirty="0" smtClean="0">
                <a:solidFill>
                  <a:srgbClr val="EC008C"/>
                </a:solidFill>
              </a:rPr>
              <a:t>	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lvl="1"/>
            <a:endParaRPr lang="en-US" sz="2000" dirty="0" smtClean="0">
              <a:solidFill>
                <a:srgbClr val="EC008C"/>
              </a:solidFill>
            </a:endParaRPr>
          </a:p>
          <a:p>
            <a:pPr lvl="1"/>
            <a:endParaRPr lang="en-US" dirty="0" smtClean="0">
              <a:solidFill>
                <a:srgbClr val="EC008C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reen Shot 2016-02-26 at 11.0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600200"/>
            <a:ext cx="3827037" cy="1778000"/>
          </a:xfrm>
          <a:prstGeom prst="rect">
            <a:avLst/>
          </a:prstGeom>
        </p:spPr>
      </p:pic>
      <p:pic>
        <p:nvPicPr>
          <p:cNvPr id="6" name="Picture 5" descr="12640468_10154399758248943_7376949645743367076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64624"/>
            <a:ext cx="3263900" cy="24460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97500" y="1193801"/>
            <a:ext cx="27432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2015/2016 Board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73700" y="3568701"/>
            <a:ext cx="27432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2016/2017 Board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9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71700" y="0"/>
            <a:ext cx="5410200" cy="121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Platform</a:t>
            </a:r>
            <a:endParaRPr lang="en-US" dirty="0"/>
          </a:p>
        </p:txBody>
      </p:sp>
      <p:pic>
        <p:nvPicPr>
          <p:cNvPr id="4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638300"/>
            <a:ext cx="3718074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100" y="965200"/>
            <a:ext cx="50038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4 Regions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LP East</a:t>
            </a:r>
            <a:endParaRPr lang="en-US" sz="2000" dirty="0">
              <a:solidFill>
                <a:srgbClr val="EC008C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LP West</a:t>
            </a:r>
            <a:endParaRPr lang="en-US" sz="2000" dirty="0">
              <a:solidFill>
                <a:srgbClr val="EC008C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LP North </a:t>
            </a:r>
            <a:endParaRPr lang="en-US" sz="2000" dirty="0">
              <a:solidFill>
                <a:srgbClr val="EC008C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LP South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AEEF"/>
                </a:solidFill>
              </a:rPr>
              <a:t>Local Issues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AEEF"/>
                </a:solidFill>
              </a:rPr>
              <a:t>Local Section Cooperation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AEEF"/>
                </a:solidFill>
              </a:rPr>
              <a:t>Reach more </a:t>
            </a:r>
            <a:r>
              <a:rPr lang="en-US" sz="2000" dirty="0" err="1" smtClean="0">
                <a:solidFill>
                  <a:srgbClr val="00AEEF"/>
                </a:solidFill>
              </a:rPr>
              <a:t>ESNers</a:t>
            </a:r>
            <a:endParaRPr lang="en-US" sz="2000" dirty="0" smtClean="0">
              <a:solidFill>
                <a:srgbClr val="00AEEF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AEEF"/>
                </a:solidFill>
              </a:rPr>
              <a:t>Event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Saturday-Sunday</a:t>
            </a:r>
          </a:p>
          <a:p>
            <a:pPr marL="457200" lvl="2"/>
            <a:r>
              <a:rPr lang="en-US" sz="2000" dirty="0" smtClean="0">
                <a:solidFill>
                  <a:srgbClr val="EC008C"/>
                </a:solidFill>
              </a:rPr>
              <a:t>- 	Couch surfing</a:t>
            </a: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  Plenary</a:t>
            </a: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solidFill>
                  <a:srgbClr val="EC008C"/>
                </a:solidFill>
              </a:rPr>
              <a:t>  Social Activities</a:t>
            </a:r>
          </a:p>
          <a:p>
            <a:pPr marL="457200" lvl="2"/>
            <a:r>
              <a:rPr lang="en-US" sz="2000" dirty="0">
                <a:solidFill>
                  <a:srgbClr val="EC008C"/>
                </a:solidFill>
              </a:rPr>
              <a:t> </a:t>
            </a:r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pPr lvl="1"/>
            <a:r>
              <a:rPr lang="en-US" sz="2000" dirty="0" smtClean="0">
                <a:solidFill>
                  <a:srgbClr val="EC008C"/>
                </a:solidFill>
              </a:rPr>
              <a:t>	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lvl="1"/>
            <a:endParaRPr lang="en-US" sz="2000" dirty="0" smtClean="0">
              <a:solidFill>
                <a:srgbClr val="EC008C"/>
              </a:solidFill>
            </a:endParaRPr>
          </a:p>
          <a:p>
            <a:pPr lvl="1"/>
            <a:endParaRPr lang="en-US" dirty="0" smtClean="0">
              <a:solidFill>
                <a:srgbClr val="EC008C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799" y="-63500"/>
            <a:ext cx="6035675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Events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181100"/>
            <a:ext cx="50038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00BDF3"/>
                </a:solidFill>
              </a:rPr>
              <a:t>ESNters</a:t>
            </a:r>
            <a:r>
              <a:rPr lang="en-US" sz="2000" dirty="0">
                <a:solidFill>
                  <a:srgbClr val="00BDF3"/>
                </a:solidFill>
              </a:rPr>
              <a:t> </a:t>
            </a:r>
            <a:r>
              <a:rPr lang="en-US" sz="2000" dirty="0" smtClean="0">
                <a:solidFill>
                  <a:srgbClr val="00BDF3"/>
                </a:solidFill>
              </a:rPr>
              <a:t>Dresden (24.06- 26.06.2016)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400 Erasmus Student from Germany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Spending weekend in a city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City tour + 2 Parties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Flag Parade</a:t>
            </a:r>
          </a:p>
          <a:p>
            <a:endParaRPr lang="en-US" sz="2000" dirty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Berlin </a:t>
            </a:r>
            <a:r>
              <a:rPr lang="en-US" sz="2000" dirty="0" err="1" smtClean="0">
                <a:solidFill>
                  <a:srgbClr val="00BDF3"/>
                </a:solidFill>
              </a:rPr>
              <a:t>Kalling</a:t>
            </a:r>
            <a:r>
              <a:rPr lang="en-US" sz="2000" dirty="0" smtClean="0">
                <a:solidFill>
                  <a:srgbClr val="00BDF3"/>
                </a:solidFill>
              </a:rPr>
              <a:t> (04.11 – 06.11.2016)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1000 Erasmus Student from Germany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EC008C"/>
                </a:solidFill>
              </a:rPr>
              <a:t>Spending weekend </a:t>
            </a:r>
            <a:r>
              <a:rPr lang="en-US" sz="2000" dirty="0" smtClean="0">
                <a:solidFill>
                  <a:srgbClr val="EC008C"/>
                </a:solidFill>
              </a:rPr>
              <a:t>in Berlin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City tour and Museum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2 Parties (Halloween Party)</a:t>
            </a:r>
          </a:p>
          <a:p>
            <a:r>
              <a:rPr lang="en-US" sz="2000" dirty="0" smtClean="0">
                <a:solidFill>
                  <a:srgbClr val="00BDF3"/>
                </a:solidFill>
              </a:rPr>
              <a:t> </a:t>
            </a:r>
            <a:endParaRPr lang="en-US" sz="2000" dirty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457200" lvl="2"/>
            <a:r>
              <a:rPr lang="en-US" sz="2000" dirty="0">
                <a:solidFill>
                  <a:srgbClr val="EC008C"/>
                </a:solidFill>
              </a:rPr>
              <a:t> </a:t>
            </a:r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pPr lvl="1"/>
            <a:r>
              <a:rPr lang="en-US" sz="2000" dirty="0" smtClean="0">
                <a:solidFill>
                  <a:srgbClr val="EC008C"/>
                </a:solidFill>
              </a:rPr>
              <a:t>	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lvl="1"/>
            <a:endParaRPr lang="en-US" sz="2000" dirty="0" smtClean="0">
              <a:solidFill>
                <a:srgbClr val="EC008C"/>
              </a:solidFill>
            </a:endParaRPr>
          </a:p>
          <a:p>
            <a:pPr lvl="1"/>
            <a:endParaRPr lang="en-US" dirty="0" smtClean="0">
              <a:solidFill>
                <a:srgbClr val="EC008C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reen Shot 2016-02-26 at 11.39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638300"/>
            <a:ext cx="3670300" cy="1872602"/>
          </a:xfrm>
          <a:prstGeom prst="rect">
            <a:avLst/>
          </a:prstGeom>
        </p:spPr>
      </p:pic>
      <p:pic>
        <p:nvPicPr>
          <p:cNvPr id="7" name="Picture 6" descr="Screen Shot 2016-02-26 at 11.40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3708400"/>
            <a:ext cx="362700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3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836" y="96168"/>
            <a:ext cx="618626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Planned projects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900" y="1104900"/>
            <a:ext cx="5372100" cy="92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AGM Germany, Berlin 2017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AGM Committee since October 2015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Accommodation (</a:t>
            </a:r>
            <a:r>
              <a:rPr lang="en-US" sz="2000" dirty="0" err="1" smtClean="0">
                <a:solidFill>
                  <a:srgbClr val="EC008C"/>
                </a:solidFill>
              </a:rPr>
              <a:t>Meinanger</a:t>
            </a:r>
            <a:r>
              <a:rPr lang="en-US" sz="2000" dirty="0" smtClean="0">
                <a:solidFill>
                  <a:srgbClr val="EC008C"/>
                </a:solidFill>
              </a:rPr>
              <a:t> Hotel/</a:t>
            </a:r>
            <a:r>
              <a:rPr lang="en-US" sz="2000" dirty="0" err="1" smtClean="0">
                <a:solidFill>
                  <a:srgbClr val="EC008C"/>
                </a:solidFill>
              </a:rPr>
              <a:t>Estrel</a:t>
            </a:r>
            <a:r>
              <a:rPr lang="en-US" sz="2000" dirty="0" smtClean="0">
                <a:solidFill>
                  <a:srgbClr val="EC008C"/>
                </a:solidFill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Venue for plenaries (TU Berlin)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Social Events(Welcome Night, German Dinner = </a:t>
            </a:r>
            <a:r>
              <a:rPr lang="en-US" sz="2000" dirty="0" err="1" smtClean="0">
                <a:solidFill>
                  <a:srgbClr val="EC008C"/>
                </a:solidFill>
              </a:rPr>
              <a:t>Octoberfest</a:t>
            </a:r>
            <a:r>
              <a:rPr lang="en-US" sz="2000" dirty="0" smtClean="0">
                <a:solidFill>
                  <a:srgbClr val="EC008C"/>
                </a:solidFill>
              </a:rPr>
              <a:t>, International Dinner, Gala Night)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Flag Parade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EC008C"/>
                </a:solidFill>
              </a:rPr>
              <a:t>Mobility Fair (TU Berlin)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Hosted by ESN Germany and all its associations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BDF3"/>
                </a:solidFill>
              </a:rPr>
              <a:t>Decision will be made by the sections soon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457200" lvl="2"/>
            <a:r>
              <a:rPr lang="en-US" sz="2000" dirty="0">
                <a:solidFill>
                  <a:srgbClr val="EC008C"/>
                </a:solidFill>
              </a:rPr>
              <a:t> </a:t>
            </a:r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pPr lvl="1"/>
            <a:r>
              <a:rPr lang="en-US" sz="2000" dirty="0" smtClean="0">
                <a:solidFill>
                  <a:srgbClr val="EC008C"/>
                </a:solidFill>
              </a:rPr>
              <a:t>	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lvl="1"/>
            <a:endParaRPr lang="en-US" sz="2000" dirty="0" smtClean="0">
              <a:solidFill>
                <a:srgbClr val="EC008C"/>
              </a:solidFill>
            </a:endParaRPr>
          </a:p>
          <a:p>
            <a:pPr lvl="1"/>
            <a:endParaRPr lang="en-US" dirty="0" smtClean="0">
              <a:solidFill>
                <a:srgbClr val="EC008C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reen Shot 2016-01-22 at 12.1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55" y="5132022"/>
            <a:ext cx="4512845" cy="1357678"/>
          </a:xfrm>
          <a:prstGeom prst="rect">
            <a:avLst/>
          </a:prstGeom>
        </p:spPr>
      </p:pic>
      <p:pic>
        <p:nvPicPr>
          <p:cNvPr id="6" name="Picture 5" descr="henningangerer_031583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457588"/>
            <a:ext cx="3568700" cy="2376754"/>
          </a:xfrm>
          <a:prstGeom prst="rect">
            <a:avLst/>
          </a:prstGeom>
        </p:spPr>
      </p:pic>
      <p:pic>
        <p:nvPicPr>
          <p:cNvPr id="7" name="Picture 6" descr="csm-bestwestern-grossv-gallery-00-883e38089a-272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" y="5174522"/>
            <a:ext cx="3104747" cy="15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77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899" y="1104900"/>
            <a:ext cx="8625131" cy="991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00BDF3"/>
                </a:solidFill>
              </a:rPr>
              <a:t>ESN Wonderland(Music Festival)</a:t>
            </a:r>
            <a:endParaRPr lang="en-US" sz="3200" dirty="0" smtClean="0">
              <a:solidFill>
                <a:srgbClr val="00BDF3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>
                <a:solidFill>
                  <a:srgbClr val="EC008C"/>
                </a:solidFill>
              </a:rPr>
              <a:t>2 days Music Festival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>
                <a:solidFill>
                  <a:srgbClr val="EC008C"/>
                </a:solidFill>
              </a:rPr>
              <a:t>Camping site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>
                <a:solidFill>
                  <a:srgbClr val="EC008C"/>
                </a:solidFill>
              </a:rPr>
              <a:t>2 areas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err="1" smtClean="0">
                <a:solidFill>
                  <a:srgbClr val="EC008C"/>
                </a:solidFill>
              </a:rPr>
              <a:t>SocialErasmus</a:t>
            </a:r>
            <a:r>
              <a:rPr lang="en-US" sz="3200" dirty="0" smtClean="0">
                <a:solidFill>
                  <a:srgbClr val="EC008C"/>
                </a:solidFill>
              </a:rPr>
              <a:t> Event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>
                <a:solidFill>
                  <a:srgbClr val="EC008C"/>
                </a:solidFill>
              </a:rPr>
              <a:t>International DJs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 smtClean="0">
                <a:solidFill>
                  <a:srgbClr val="EC008C"/>
                </a:solidFill>
              </a:rPr>
              <a:t>Talent Hunt inside ESN Network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endParaRPr lang="en-US" sz="2000" dirty="0">
              <a:solidFill>
                <a:srgbClr val="00BDF3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EC008C"/>
              </a:solidFill>
            </a:endParaRPr>
          </a:p>
          <a:p>
            <a:pPr marL="457200" lvl="2"/>
            <a:r>
              <a:rPr lang="en-US" sz="2000" dirty="0">
                <a:solidFill>
                  <a:srgbClr val="EC008C"/>
                </a:solidFill>
              </a:rPr>
              <a:t> </a:t>
            </a:r>
            <a:endParaRPr lang="en-US" sz="2000" dirty="0">
              <a:solidFill>
                <a:srgbClr val="00BDF3"/>
              </a:solidFill>
            </a:endParaRPr>
          </a:p>
          <a:p>
            <a:endParaRPr lang="en-US" sz="2000" dirty="0" smtClean="0">
              <a:solidFill>
                <a:srgbClr val="00BDF3"/>
              </a:solidFill>
            </a:endParaRPr>
          </a:p>
          <a:p>
            <a:pPr lvl="1"/>
            <a:r>
              <a:rPr lang="en-US" sz="2000" dirty="0" smtClean="0">
                <a:solidFill>
                  <a:srgbClr val="EC008C"/>
                </a:solidFill>
              </a:rPr>
              <a:t>	</a:t>
            </a:r>
          </a:p>
          <a:p>
            <a:pPr lvl="1"/>
            <a:endParaRPr lang="en-US" sz="2000" dirty="0">
              <a:solidFill>
                <a:srgbClr val="EC008C"/>
              </a:solidFill>
            </a:endParaRPr>
          </a:p>
          <a:p>
            <a:pPr lvl="1"/>
            <a:endParaRPr lang="en-US" sz="2000" dirty="0" smtClean="0">
              <a:solidFill>
                <a:srgbClr val="EC008C"/>
              </a:solidFill>
            </a:endParaRPr>
          </a:p>
          <a:p>
            <a:pPr lvl="1"/>
            <a:endParaRPr lang="en-US" dirty="0" smtClean="0">
              <a:solidFill>
                <a:srgbClr val="EC008C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5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n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57" y="2168641"/>
            <a:ext cx="53975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CB01B204-948F-4918-91F4-7EF9D682ED3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D6C6DAC3-54ED-4E0B-BEDD-D2665E8BD70B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AFD2480A-3A8F-4CEC-8BC1-72E497492305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C2A14CC0-5160-46DC-B54E-BF746369D52A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D3FC23A4-BEE3-4D27-95C9-3483EBBD5C79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 Presentation Template Final.pptx" id="{1E05216E-B04E-41F9-AB6A-1BBAF6106CA3}" vid="{637C9791-B02B-45FA-9BDE-1DED63524C6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ESN Presentation Template</Template>
  <TotalTime>1088</TotalTime>
  <Words>258</Words>
  <Application>Microsoft Macintosh PowerPoint</Application>
  <PresentationFormat>On-screen Show (4:3)</PresentationFormat>
  <Paragraphs>136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Full colours</vt:lpstr>
      <vt:lpstr>Cyan</vt:lpstr>
      <vt:lpstr>Green</vt:lpstr>
      <vt:lpstr>Magenta</vt:lpstr>
      <vt:lpstr>Dark Blue</vt:lpstr>
      <vt:lpstr>Orange</vt:lpstr>
      <vt:lpstr>ESN GERMANY</vt:lpstr>
      <vt:lpstr>Facts</vt:lpstr>
      <vt:lpstr>PowerPoint Presentation</vt:lpstr>
      <vt:lpstr>PowerPoint Presentation</vt:lpstr>
      <vt:lpstr>National Events</vt:lpstr>
      <vt:lpstr>Planned projects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ESNsustain National Platform Jena 2016</dc:title>
  <dc:creator>Marie Schneider</dc:creator>
  <cp:lastModifiedBy>Patrícia Gonçalves</cp:lastModifiedBy>
  <cp:revision>63</cp:revision>
  <dcterms:created xsi:type="dcterms:W3CDTF">2016-01-11T20:57:22Z</dcterms:created>
  <dcterms:modified xsi:type="dcterms:W3CDTF">2016-02-27T12:54:19Z</dcterms:modified>
</cp:coreProperties>
</file>